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256" r:id="rId2"/>
    <p:sldId id="257" r:id="rId3"/>
    <p:sldId id="261" r:id="rId4"/>
    <p:sldId id="269" r:id="rId5"/>
    <p:sldId id="270" r:id="rId6"/>
    <p:sldId id="273" r:id="rId7"/>
    <p:sldId id="271" r:id="rId8"/>
    <p:sldId id="274" r:id="rId9"/>
    <p:sldId id="272" r:id="rId10"/>
    <p:sldId id="276" r:id="rId11"/>
    <p:sldId id="267" r:id="rId12"/>
    <p:sldId id="279" r:id="rId13"/>
    <p:sldId id="278" r:id="rId14"/>
    <p:sldId id="28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2B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333C7-BB0A-4CFF-A8CA-19D5F1B1D2D8}" v="25" dt="2025-02-10T01:51:56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res Schloegel Kistner" userId="a2557402559c7521" providerId="Windows Live" clId="Web-{31082981-EFB0-49E7-9B46-54B93B3E637F}"/>
    <pc:docChg chg="addSld delSld modSld">
      <pc:chgData name="Tamires Schloegel Kistner" userId="a2557402559c7521" providerId="Windows Live" clId="Web-{31082981-EFB0-49E7-9B46-54B93B3E637F}" dt="2024-12-23T20:52:55.042" v="43"/>
      <pc:docMkLst>
        <pc:docMk/>
      </pc:docMkLst>
      <pc:sldChg chg="delSp modSp new mod modClrScheme chgLayout">
        <pc:chgData name="Tamires Schloegel Kistner" userId="a2557402559c7521" providerId="Windows Live" clId="Web-{31082981-EFB0-49E7-9B46-54B93B3E637F}" dt="2024-12-23T20:46:32.591" v="10" actId="20577"/>
        <pc:sldMkLst>
          <pc:docMk/>
          <pc:sldMk cId="482416536" sldId="265"/>
        </pc:sldMkLst>
      </pc:sldChg>
      <pc:sldChg chg="addSp delSp modSp new">
        <pc:chgData name="Tamires Schloegel Kistner" userId="a2557402559c7521" providerId="Windows Live" clId="Web-{31082981-EFB0-49E7-9B46-54B93B3E637F}" dt="2024-12-23T20:50:34.772" v="21" actId="1076"/>
        <pc:sldMkLst>
          <pc:docMk/>
          <pc:sldMk cId="3066751179" sldId="266"/>
        </pc:sldMkLst>
      </pc:sldChg>
      <pc:sldChg chg="new del">
        <pc:chgData name="Tamires Schloegel Kistner" userId="a2557402559c7521" providerId="Windows Live" clId="Web-{31082981-EFB0-49E7-9B46-54B93B3E637F}" dt="2024-12-23T20:46:34.872" v="12"/>
        <pc:sldMkLst>
          <pc:docMk/>
          <pc:sldMk cId="3903269518" sldId="266"/>
        </pc:sldMkLst>
      </pc:sldChg>
      <pc:sldChg chg="modSp new">
        <pc:chgData name="Tamires Schloegel Kistner" userId="a2557402559c7521" providerId="Windows Live" clId="Web-{31082981-EFB0-49E7-9B46-54B93B3E637F}" dt="2024-12-23T20:51:00.648" v="34" actId="20577"/>
        <pc:sldMkLst>
          <pc:docMk/>
          <pc:sldMk cId="1180941451" sldId="267"/>
        </pc:sldMkLst>
        <pc:spChg chg="mod">
          <ac:chgData name="Tamires Schloegel Kistner" userId="a2557402559c7521" providerId="Windows Live" clId="Web-{31082981-EFB0-49E7-9B46-54B93B3E637F}" dt="2024-12-23T20:51:00.648" v="34" actId="20577"/>
          <ac:spMkLst>
            <pc:docMk/>
            <pc:sldMk cId="1180941451" sldId="267"/>
            <ac:spMk id="2" creationId="{40A6A6A6-8265-E6EF-0BAB-B9EE3AA48159}"/>
          </ac:spMkLst>
        </pc:spChg>
      </pc:sldChg>
      <pc:sldChg chg="addSp delSp modSp new">
        <pc:chgData name="Tamires Schloegel Kistner" userId="a2557402559c7521" providerId="Windows Live" clId="Web-{31082981-EFB0-49E7-9B46-54B93B3E637F}" dt="2024-12-23T20:52:55.042" v="43"/>
        <pc:sldMkLst>
          <pc:docMk/>
          <pc:sldMk cId="3779189625" sldId="268"/>
        </pc:sldMkLst>
      </pc:sldChg>
      <pc:sldChg chg="new del">
        <pc:chgData name="Tamires Schloegel Kistner" userId="a2557402559c7521" providerId="Windows Live" clId="Web-{31082981-EFB0-49E7-9B46-54B93B3E637F}" dt="2024-12-23T20:51:05.320" v="36"/>
        <pc:sldMkLst>
          <pc:docMk/>
          <pc:sldMk cId="3916315722" sldId="268"/>
        </pc:sldMkLst>
      </pc:sldChg>
    </pc:docChg>
  </pc:docChgLst>
  <pc:docChgLst>
    <pc:chgData name="Tamires Schloegel Kistner" userId="a2557402559c7521" providerId="Windows Live" clId="Web-{018C9AAF-E7E6-441E-AD1C-07363AA3EE01}"/>
    <pc:docChg chg="addSld delSld modSld addMainMaster delMainMaster">
      <pc:chgData name="Tamires Schloegel Kistner" userId="a2557402559c7521" providerId="Windows Live" clId="Web-{018C9AAF-E7E6-441E-AD1C-07363AA3EE01}" dt="2024-12-23T20:45:03.866" v="261"/>
      <pc:docMkLst>
        <pc:docMk/>
      </pc:docMkLst>
      <pc:sldChg chg="addSp delSp modSp mod modClrScheme chgLayout">
        <pc:chgData name="Tamires Schloegel Kistner" userId="a2557402559c7521" providerId="Windows Live" clId="Web-{018C9AAF-E7E6-441E-AD1C-07363AA3EE01}" dt="2024-12-23T20:44:21.458" v="254" actId="20577"/>
        <pc:sldMkLst>
          <pc:docMk/>
          <pc:sldMk cId="2210866551" sldId="256"/>
        </pc:sldMkLst>
        <pc:spChg chg="mod ord">
          <ac:chgData name="Tamires Schloegel Kistner" userId="a2557402559c7521" providerId="Windows Live" clId="Web-{018C9AAF-E7E6-441E-AD1C-07363AA3EE01}" dt="2024-12-23T20:44:21.458" v="254" actId="20577"/>
          <ac:spMkLst>
            <pc:docMk/>
            <pc:sldMk cId="2210866551" sldId="256"/>
            <ac:spMk id="3" creationId="{00000000-0000-0000-0000-000000000000}"/>
          </ac:spMkLst>
        </pc:spChg>
        <pc:picChg chg="add mod">
          <ac:chgData name="Tamires Schloegel Kistner" userId="a2557402559c7521" providerId="Windows Live" clId="Web-{018C9AAF-E7E6-441E-AD1C-07363AA3EE01}" dt="2024-12-23T20:22:44.471" v="38" actId="1076"/>
          <ac:picMkLst>
            <pc:docMk/>
            <pc:sldMk cId="2210866551" sldId="256"/>
            <ac:picMk id="4" creationId="{0CAA2A5F-DF39-72BF-9E1C-74C80EE0F972}"/>
          </ac:picMkLst>
        </pc:picChg>
      </pc:sldChg>
      <pc:sldChg chg="addSp delSp modSp new mod setBg modClrScheme chgLayout">
        <pc:chgData name="Tamires Schloegel Kistner" userId="a2557402559c7521" providerId="Windows Live" clId="Web-{018C9AAF-E7E6-441E-AD1C-07363AA3EE01}" dt="2024-12-23T20:44:12.833" v="252" actId="1076"/>
        <pc:sldMkLst>
          <pc:docMk/>
          <pc:sldMk cId="3176307751" sldId="257"/>
        </pc:sldMkLst>
        <pc:spChg chg="mod ord">
          <ac:chgData name="Tamires Schloegel Kistner" userId="a2557402559c7521" providerId="Windows Live" clId="Web-{018C9AAF-E7E6-441E-AD1C-07363AA3EE01}" dt="2024-12-23T20:44:12.833" v="252" actId="1076"/>
          <ac:spMkLst>
            <pc:docMk/>
            <pc:sldMk cId="3176307751" sldId="257"/>
            <ac:spMk id="2" creationId="{72B6D612-6434-23BF-D743-07C59E940632}"/>
          </ac:spMkLst>
        </pc:spChg>
        <pc:spChg chg="mod ord">
          <ac:chgData name="Tamires Schloegel Kistner" userId="a2557402559c7521" providerId="Windows Live" clId="Web-{018C9AAF-E7E6-441E-AD1C-07363AA3EE01}" dt="2024-12-23T20:43:10.268" v="249"/>
          <ac:spMkLst>
            <pc:docMk/>
            <pc:sldMk cId="3176307751" sldId="257"/>
            <ac:spMk id="4" creationId="{8F3B1C68-F589-C2E9-93F0-CDDEB29F9FD9}"/>
          </ac:spMkLst>
        </pc:spChg>
        <pc:spChg chg="mod ord">
          <ac:chgData name="Tamires Schloegel Kistner" userId="a2557402559c7521" providerId="Windows Live" clId="Web-{018C9AAF-E7E6-441E-AD1C-07363AA3EE01}" dt="2024-12-23T20:43:10.268" v="249"/>
          <ac:spMkLst>
            <pc:docMk/>
            <pc:sldMk cId="3176307751" sldId="257"/>
            <ac:spMk id="5" creationId="{D3DD23FF-3BBA-08B8-CD2E-FA0BDEA4971C}"/>
          </ac:spMkLst>
        </pc:spChg>
        <pc:spChg chg="mod ord">
          <ac:chgData name="Tamires Schloegel Kistner" userId="a2557402559c7521" providerId="Windows Live" clId="Web-{018C9AAF-E7E6-441E-AD1C-07363AA3EE01}" dt="2024-12-23T20:43:10.268" v="249"/>
          <ac:spMkLst>
            <pc:docMk/>
            <pc:sldMk cId="3176307751" sldId="257"/>
            <ac:spMk id="6" creationId="{244B4CF4-C0A9-0549-F2FC-E9AF14A14CAA}"/>
          </ac:spMkLst>
        </pc:spChg>
        <pc:spChg chg="add mod">
          <ac:chgData name="Tamires Schloegel Kistner" userId="a2557402559c7521" providerId="Windows Live" clId="Web-{018C9AAF-E7E6-441E-AD1C-07363AA3EE01}" dt="2024-12-23T20:40:50.232" v="234" actId="1076"/>
          <ac:spMkLst>
            <pc:docMk/>
            <pc:sldMk cId="3176307751" sldId="257"/>
            <ac:spMk id="425" creationId="{956435ED-FE7B-788E-7F30-01DE5A8FFF61}"/>
          </ac:spMkLst>
        </pc:spChg>
        <pc:graphicFrameChg chg="add mod modGraphic">
          <ac:chgData name="Tamires Schloegel Kistner" userId="a2557402559c7521" providerId="Windows Live" clId="Web-{018C9AAF-E7E6-441E-AD1C-07363AA3EE01}" dt="2024-12-23T20:40:51.982" v="235" actId="1076"/>
          <ac:graphicFrameMkLst>
            <pc:docMk/>
            <pc:sldMk cId="3176307751" sldId="257"/>
            <ac:graphicFrameMk id="9" creationId="{F980651D-7392-1311-A311-D159786F05E3}"/>
          </ac:graphicFrameMkLst>
        </pc:graphicFrameChg>
        <pc:picChg chg="add mod ord modCrop">
          <ac:chgData name="Tamires Schloegel Kistner" userId="a2557402559c7521" providerId="Windows Live" clId="Web-{018C9AAF-E7E6-441E-AD1C-07363AA3EE01}" dt="2024-12-23T20:39:30.353" v="226"/>
          <ac:picMkLst>
            <pc:docMk/>
            <pc:sldMk cId="3176307751" sldId="257"/>
            <ac:picMk id="641" creationId="{65DED2EE-5FCC-FF65-B021-5061AD0298AA}"/>
          </ac:picMkLst>
        </pc:picChg>
      </pc:sldChg>
      <pc:sldChg chg="addSp delSp modSp new del mod modClrScheme chgLayout">
        <pc:chgData name="Tamires Schloegel Kistner" userId="a2557402559c7521" providerId="Windows Live" clId="Web-{018C9AAF-E7E6-441E-AD1C-07363AA3EE01}" dt="2024-12-23T20:45:03.866" v="261"/>
        <pc:sldMkLst>
          <pc:docMk/>
          <pc:sldMk cId="1488628018" sldId="258"/>
        </pc:sldMkLst>
      </pc:sldChg>
      <pc:sldChg chg="add del">
        <pc:chgData name="Tamires Schloegel Kistner" userId="a2557402559c7521" providerId="Windows Live" clId="Web-{018C9AAF-E7E6-441E-AD1C-07363AA3EE01}" dt="2024-12-23T20:40:24.856" v="232"/>
        <pc:sldMkLst>
          <pc:docMk/>
          <pc:sldMk cId="2005513365" sldId="258"/>
        </pc:sldMkLst>
      </pc:sldChg>
      <pc:sldChg chg="add">
        <pc:chgData name="Tamires Schloegel Kistner" userId="a2557402559c7521" providerId="Windows Live" clId="Web-{018C9AAF-E7E6-441E-AD1C-07363AA3EE01}" dt="2024-12-23T20:44:42.459" v="257"/>
        <pc:sldMkLst>
          <pc:docMk/>
          <pc:sldMk cId="646452481" sldId="259"/>
        </pc:sldMkLst>
      </pc:sldChg>
      <pc:sldChg chg="add">
        <pc:chgData name="Tamires Schloegel Kistner" userId="a2557402559c7521" providerId="Windows Live" clId="Web-{018C9AAF-E7E6-441E-AD1C-07363AA3EE01}" dt="2024-12-23T20:44:42.443" v="256"/>
        <pc:sldMkLst>
          <pc:docMk/>
          <pc:sldMk cId="1824974863" sldId="260"/>
        </pc:sldMkLst>
      </pc:sldChg>
      <pc:sldChg chg="add">
        <pc:chgData name="Tamires Schloegel Kistner" userId="a2557402559c7521" providerId="Windows Live" clId="Web-{018C9AAF-E7E6-441E-AD1C-07363AA3EE01}" dt="2024-12-23T20:44:42.443" v="255"/>
        <pc:sldMkLst>
          <pc:docMk/>
          <pc:sldMk cId="1137021748" sldId="261"/>
        </pc:sldMkLst>
      </pc:sldChg>
      <pc:sldChg chg="add">
        <pc:chgData name="Tamires Schloegel Kistner" userId="a2557402559c7521" providerId="Windows Live" clId="Web-{018C9AAF-E7E6-441E-AD1C-07363AA3EE01}" dt="2024-12-23T20:44:42.475" v="258"/>
        <pc:sldMkLst>
          <pc:docMk/>
          <pc:sldMk cId="3557034650" sldId="262"/>
        </pc:sldMkLst>
      </pc:sldChg>
      <pc:sldChg chg="add">
        <pc:chgData name="Tamires Schloegel Kistner" userId="a2557402559c7521" providerId="Windows Live" clId="Web-{018C9AAF-E7E6-441E-AD1C-07363AA3EE01}" dt="2024-12-23T20:44:42.475" v="259"/>
        <pc:sldMkLst>
          <pc:docMk/>
          <pc:sldMk cId="1283711300" sldId="263"/>
        </pc:sldMkLst>
      </pc:sldChg>
      <pc:sldChg chg="add">
        <pc:chgData name="Tamires Schloegel Kistner" userId="a2557402559c7521" providerId="Windows Live" clId="Web-{018C9AAF-E7E6-441E-AD1C-07363AA3EE01}" dt="2024-12-23T20:44:42.475" v="260"/>
        <pc:sldMkLst>
          <pc:docMk/>
          <pc:sldMk cId="4187057264" sldId="264"/>
        </pc:sldMkLst>
      </pc:sldChg>
      <pc:sldMasterChg chg="del delSldLayout">
        <pc:chgData name="Tamires Schloegel Kistner" userId="a2557402559c7521" providerId="Windows Live" clId="Web-{018C9AAF-E7E6-441E-AD1C-07363AA3EE01}" dt="2024-12-23T20:21:59.454" v="0"/>
        <pc:sldMasterMkLst>
          <pc:docMk/>
          <pc:sldMasterMk cId="2675746937" sldId="2147483648"/>
        </pc:sldMasterMkLst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Tamires Schloegel Kistner" userId="a2557402559c7521" providerId="Windows Live" clId="Web-{018C9AAF-E7E6-441E-AD1C-07363AA3EE01}" dt="2024-12-23T20:21:59.454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22:00.735" v="1"/>
        <pc:sldMasterMkLst>
          <pc:docMk/>
          <pc:sldMasterMk cId="2119988254" sldId="2147483660"/>
        </pc:sldMasterMkLst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2688145940" sldId="214748366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548453622" sldId="214748366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1625252336" sldId="214748366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1938581983" sldId="214748366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812860454" sldId="214748366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235817828" sldId="214748366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2301226742" sldId="214748366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1656495326" sldId="214748366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2629677588" sldId="214748366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2768183615" sldId="214748367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22:00.735" v="1"/>
          <pc:sldLayoutMkLst>
            <pc:docMk/>
            <pc:sldMasterMk cId="2119988254" sldId="2147483660"/>
            <pc:sldLayoutMk cId="4170329474" sldId="2147483671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1:56.703" v="239"/>
        <pc:sldMasterMkLst>
          <pc:docMk/>
          <pc:sldMasterMk cId="2417684737" sldId="2147483672"/>
        </pc:sldMasterMkLst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383182142" sldId="214748367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3164510275" sldId="214748367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369004453" sldId="214748367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856266911" sldId="214748367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1651479968" sldId="214748367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3269395504" sldId="214748367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1336539168" sldId="214748367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2958004751" sldId="214748368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370267310" sldId="214748368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4225630630" sldId="214748368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1:56.703" v="239"/>
          <pc:sldLayoutMkLst>
            <pc:docMk/>
            <pc:sldMasterMk cId="2417684737" sldId="2147483672"/>
            <pc:sldLayoutMk cId="1904258382" sldId="2147483683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05.250" v="240"/>
        <pc:sldMasterMkLst>
          <pc:docMk/>
          <pc:sldMasterMk cId="412814964" sldId="2147483684"/>
        </pc:sldMasterMkLst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2373422072" sldId="214748368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818101145" sldId="214748368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1548573066" sldId="214748368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2033978639" sldId="214748368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1924237377" sldId="214748368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2482514045" sldId="214748369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3343618826" sldId="214748369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827982336" sldId="214748369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3765050985" sldId="214748369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4059110571" sldId="214748369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05.250" v="240"/>
          <pc:sldLayoutMkLst>
            <pc:docMk/>
            <pc:sldMasterMk cId="412814964" sldId="2147483684"/>
            <pc:sldLayoutMk cId="1089305721" sldId="2147483695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20.266" v="242"/>
        <pc:sldMasterMkLst>
          <pc:docMk/>
          <pc:sldMasterMk cId="1493124858" sldId="2147483696"/>
        </pc:sldMasterMkLst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2099940508" sldId="214748369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769399107" sldId="214748369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908376345" sldId="214748369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1869106028" sldId="214748370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155270138" sldId="214748370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982959888" sldId="214748370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3681463250" sldId="214748370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2145798339" sldId="214748370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2045777223" sldId="214748370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1652371975" sldId="214748370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20.266" v="242"/>
          <pc:sldLayoutMkLst>
            <pc:docMk/>
            <pc:sldMasterMk cId="1493124858" sldId="2147483696"/>
            <pc:sldLayoutMk cId="693974638" sldId="2147483707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37.970" v="244"/>
        <pc:sldMasterMkLst>
          <pc:docMk/>
          <pc:sldMasterMk cId="2587704491" sldId="2147483708"/>
        </pc:sldMasterMkLst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3075983405" sldId="214748370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3446859407" sldId="214748371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447380704" sldId="214748371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1291742969" sldId="214748371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3640091106" sldId="214748371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4207416927" sldId="214748371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1857619981" sldId="214748371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2407864448" sldId="214748371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3771647309" sldId="214748371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198963238" sldId="214748371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37.970" v="244"/>
          <pc:sldLayoutMkLst>
            <pc:docMk/>
            <pc:sldMasterMk cId="2587704491" sldId="2147483708"/>
            <pc:sldLayoutMk cId="1449821387" sldId="2147483719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40.673" v="245"/>
        <pc:sldMasterMkLst>
          <pc:docMk/>
          <pc:sldMasterMk cId="2702295262" sldId="2147483720"/>
        </pc:sldMasterMkLst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1198135482" sldId="214748372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4136452091" sldId="214748372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3463334448" sldId="214748372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694054243" sldId="214748372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3750190873" sldId="214748372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705031234" sldId="214748372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3412163678" sldId="214748372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1247712556" sldId="214748372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274593821" sldId="214748372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2117692044" sldId="214748373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0.673" v="245"/>
          <pc:sldLayoutMkLst>
            <pc:docMk/>
            <pc:sldMasterMk cId="2702295262" sldId="2147483720"/>
            <pc:sldLayoutMk cId="2708045002" sldId="2147483731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43.689" v="246"/>
        <pc:sldMasterMkLst>
          <pc:docMk/>
          <pc:sldMasterMk cId="3651618784" sldId="2147483732"/>
        </pc:sldMasterMkLst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1094825808" sldId="214748373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2751551522" sldId="214748373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4050055896" sldId="214748373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3760422109" sldId="214748373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919527613" sldId="214748373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1447803377" sldId="214748373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632403625" sldId="214748373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2761791440" sldId="214748374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2776567103" sldId="214748374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1287887667" sldId="214748374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43.689" v="246"/>
          <pc:sldLayoutMkLst>
            <pc:docMk/>
            <pc:sldMasterMk cId="3651618784" sldId="2147483732"/>
            <pc:sldLayoutMk cId="3490704865" sldId="2147483743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2:55.486" v="247"/>
        <pc:sldMasterMkLst>
          <pc:docMk/>
          <pc:sldMasterMk cId="345098155" sldId="2147483744"/>
        </pc:sldMasterMkLst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2842616290" sldId="214748374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3602686103" sldId="214748374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932435362" sldId="214748374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2030527777" sldId="214748374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1340978548" sldId="214748374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4014833292" sldId="214748375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3187590055" sldId="214748375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348885684" sldId="214748375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2116786895" sldId="214748375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566192088" sldId="214748375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2:55.486" v="247"/>
          <pc:sldLayoutMkLst>
            <pc:docMk/>
            <pc:sldMasterMk cId="345098155" sldId="2147483744"/>
            <pc:sldLayoutMk cId="187709817" sldId="2147483755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3:02.268" v="248"/>
        <pc:sldMasterMkLst>
          <pc:docMk/>
          <pc:sldMasterMk cId="2702386469" sldId="2147483756"/>
        </pc:sldMasterMkLst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395433390" sldId="214748375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2762586388" sldId="214748375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4033821905" sldId="214748375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618281048" sldId="214748376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2042754587" sldId="214748376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522707705" sldId="214748376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4216838035" sldId="214748376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3379508845" sldId="214748376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663071058" sldId="214748376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3008018991" sldId="214748376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02.268" v="248"/>
          <pc:sldLayoutMkLst>
            <pc:docMk/>
            <pc:sldMasterMk cId="2702386469" sldId="2147483756"/>
            <pc:sldLayoutMk cId="1545707618" sldId="2147483767"/>
          </pc:sldLayoutMkLst>
        </pc:sldLayoutChg>
      </pc:sldMasterChg>
      <pc:sldMasterChg chg="add del addSldLayout delSldLayout modSldLayout">
        <pc:chgData name="Tamires Schloegel Kistner" userId="a2557402559c7521" providerId="Windows Live" clId="Web-{018C9AAF-E7E6-441E-AD1C-07363AA3EE01}" dt="2024-12-23T20:43:10.268" v="249"/>
        <pc:sldMasterMkLst>
          <pc:docMk/>
          <pc:sldMasterMk cId="1300698815" sldId="2147483768"/>
        </pc:sldMasterMkLst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4213600582" sldId="2147483769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2734362644" sldId="2147483770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4194637885" sldId="2147483771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249628453" sldId="2147483772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1443486185" sldId="2147483773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1779239738" sldId="2147483774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3840610032" sldId="2147483775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3307748021" sldId="2147483776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421968566" sldId="2147483777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2201409563" sldId="2147483778"/>
          </pc:sldLayoutMkLst>
        </pc:sldLayoutChg>
        <pc:sldLayoutChg chg="add del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1300698815" sldId="2147483768"/>
            <pc:sldLayoutMk cId="2110984048" sldId="2147483779"/>
          </pc:sldLayoutMkLst>
        </pc:sldLayoutChg>
      </pc:sldMasterChg>
      <pc:sldMasterChg chg="add addSldLayout modSldLayout">
        <pc:chgData name="Tamires Schloegel Kistner" userId="a2557402559c7521" providerId="Windows Live" clId="Web-{018C9AAF-E7E6-441E-AD1C-07363AA3EE01}" dt="2024-12-23T20:44:42.475" v="260"/>
        <pc:sldMasterMkLst>
          <pc:docMk/>
          <pc:sldMasterMk cId="2620892329" sldId="2147483780"/>
        </pc:sldMasterMkLst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4057634182" sldId="2147483781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954296006" sldId="2147483782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690609907" sldId="2147483783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302389290" sldId="2147483784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485447774" sldId="2147483785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002029211" sldId="2147483786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4029598761" sldId="2147483787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4280444623" sldId="2147483788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385811122" sldId="2147483789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4226449867" sldId="2147483790"/>
          </pc:sldLayoutMkLst>
        </pc:sldLayoutChg>
        <pc:sldLayoutChg chg="add mod replId">
          <pc:chgData name="Tamires Schloegel Kistner" userId="a2557402559c7521" providerId="Windows Live" clId="Web-{018C9AAF-E7E6-441E-AD1C-07363AA3EE01}" dt="2024-12-23T20:43:10.268" v="249"/>
          <pc:sldLayoutMkLst>
            <pc:docMk/>
            <pc:sldMasterMk cId="2620892329" sldId="2147483780"/>
            <pc:sldLayoutMk cId="2195940966" sldId="2147483791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43" v="255"/>
          <pc:sldLayoutMkLst>
            <pc:docMk/>
            <pc:sldMasterMk cId="2620892329" sldId="2147483780"/>
            <pc:sldLayoutMk cId="2358328222" sldId="2147483792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43" v="256"/>
          <pc:sldLayoutMkLst>
            <pc:docMk/>
            <pc:sldMasterMk cId="2620892329" sldId="2147483780"/>
            <pc:sldLayoutMk cId="2734246268" sldId="2147483793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59" v="257"/>
          <pc:sldLayoutMkLst>
            <pc:docMk/>
            <pc:sldMasterMk cId="2620892329" sldId="2147483780"/>
            <pc:sldLayoutMk cId="3967405990" sldId="2147483794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75" v="258"/>
          <pc:sldLayoutMkLst>
            <pc:docMk/>
            <pc:sldMasterMk cId="2620892329" sldId="2147483780"/>
            <pc:sldLayoutMk cId="3035444693" sldId="2147483795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75" v="259"/>
          <pc:sldLayoutMkLst>
            <pc:docMk/>
            <pc:sldMasterMk cId="2620892329" sldId="2147483780"/>
            <pc:sldLayoutMk cId="514654330" sldId="2147483796"/>
          </pc:sldLayoutMkLst>
        </pc:sldLayoutChg>
        <pc:sldLayoutChg chg="add">
          <pc:chgData name="Tamires Schloegel Kistner" userId="a2557402559c7521" providerId="Windows Live" clId="Web-{018C9AAF-E7E6-441E-AD1C-07363AA3EE01}" dt="2024-12-23T20:44:42.475" v="260"/>
          <pc:sldLayoutMkLst>
            <pc:docMk/>
            <pc:sldMasterMk cId="2620892329" sldId="2147483780"/>
            <pc:sldLayoutMk cId="3746648122" sldId="2147483797"/>
          </pc:sldLayoutMkLst>
        </pc:sldLayoutChg>
      </pc:sldMasterChg>
    </pc:docChg>
  </pc:docChgLst>
  <pc:docChgLst>
    <pc:chgData name="Tamires Schloegel Kistner" userId="a2557402559c7521" providerId="LiveId" clId="{A14333C7-BB0A-4CFF-A8CA-19D5F1B1D2D8}"/>
    <pc:docChg chg="undo custSel addSld delSld modSld sldOrd">
      <pc:chgData name="Tamires Schloegel Kistner" userId="a2557402559c7521" providerId="LiveId" clId="{A14333C7-BB0A-4CFF-A8CA-19D5F1B1D2D8}" dt="2025-02-10T02:02:58.736" v="1152" actId="1076"/>
      <pc:docMkLst>
        <pc:docMk/>
      </pc:docMkLst>
      <pc:sldChg chg="addSp delSp modSp del mod">
        <pc:chgData name="Tamires Schloegel Kistner" userId="a2557402559c7521" providerId="LiveId" clId="{A14333C7-BB0A-4CFF-A8CA-19D5F1B1D2D8}" dt="2025-02-10T00:57:24.877" v="501" actId="47"/>
        <pc:sldMkLst>
          <pc:docMk/>
          <pc:sldMk cId="646452481" sldId="259"/>
        </pc:sldMkLst>
        <pc:spChg chg="add del mod">
          <ac:chgData name="Tamires Schloegel Kistner" userId="a2557402559c7521" providerId="LiveId" clId="{A14333C7-BB0A-4CFF-A8CA-19D5F1B1D2D8}" dt="2025-02-10T00:11:31.531" v="181" actId="478"/>
          <ac:spMkLst>
            <pc:docMk/>
            <pc:sldMk cId="646452481" sldId="259"/>
            <ac:spMk id="9" creationId="{2580EDDA-9E5A-C42D-6453-E0DFAE9B3795}"/>
          </ac:spMkLst>
        </pc:spChg>
        <pc:picChg chg="del">
          <ac:chgData name="Tamires Schloegel Kistner" userId="a2557402559c7521" providerId="LiveId" clId="{A14333C7-BB0A-4CFF-A8CA-19D5F1B1D2D8}" dt="2025-02-10T00:11:30.449" v="180" actId="478"/>
          <ac:picMkLst>
            <pc:docMk/>
            <pc:sldMk cId="646452481" sldId="259"/>
            <ac:picMk id="8" creationId="{90554046-2C42-93B0-FC2D-C7ACF9661102}"/>
          </ac:picMkLst>
        </pc:picChg>
      </pc:sldChg>
      <pc:sldChg chg="modSp del mod">
        <pc:chgData name="Tamires Schloegel Kistner" userId="a2557402559c7521" providerId="LiveId" clId="{A14333C7-BB0A-4CFF-A8CA-19D5F1B1D2D8}" dt="2025-02-10T00:13:19.402" v="206" actId="47"/>
        <pc:sldMkLst>
          <pc:docMk/>
          <pc:sldMk cId="1824974863" sldId="260"/>
        </pc:sldMkLst>
        <pc:spChg chg="mod">
          <ac:chgData name="Tamires Schloegel Kistner" userId="a2557402559c7521" providerId="LiveId" clId="{A14333C7-BB0A-4CFF-A8CA-19D5F1B1D2D8}" dt="2025-02-09T23:56:24.713" v="2" actId="404"/>
          <ac:spMkLst>
            <pc:docMk/>
            <pc:sldMk cId="1824974863" sldId="260"/>
            <ac:spMk id="3" creationId="{5BEB80FA-1317-A077-87FD-904269E5584B}"/>
          </ac:spMkLst>
        </pc:spChg>
        <pc:spChg chg="mod">
          <ac:chgData name="Tamires Schloegel Kistner" userId="a2557402559c7521" providerId="LiveId" clId="{A14333C7-BB0A-4CFF-A8CA-19D5F1B1D2D8}" dt="2025-02-09T23:56:29.258" v="5" actId="113"/>
          <ac:spMkLst>
            <pc:docMk/>
            <pc:sldMk cId="1824974863" sldId="260"/>
            <ac:spMk id="4" creationId="{66868AFD-2D0A-A087-FB04-0E320B94567C}"/>
          </ac:spMkLst>
        </pc:spChg>
        <pc:spChg chg="mod">
          <ac:chgData name="Tamires Schloegel Kistner" userId="a2557402559c7521" providerId="LiveId" clId="{A14333C7-BB0A-4CFF-A8CA-19D5F1B1D2D8}" dt="2025-02-09T23:56:54.397" v="91" actId="1038"/>
          <ac:spMkLst>
            <pc:docMk/>
            <pc:sldMk cId="1824974863" sldId="260"/>
            <ac:spMk id="5" creationId="{2D1D600E-B403-A9B7-682F-D46096F226CD}"/>
          </ac:spMkLst>
        </pc:spChg>
        <pc:spChg chg="mod">
          <ac:chgData name="Tamires Schloegel Kistner" userId="a2557402559c7521" providerId="LiveId" clId="{A14333C7-BB0A-4CFF-A8CA-19D5F1B1D2D8}" dt="2025-02-10T00:02:04.098" v="97" actId="20577"/>
          <ac:spMkLst>
            <pc:docMk/>
            <pc:sldMk cId="1824974863" sldId="260"/>
            <ac:spMk id="6" creationId="{BBDFC7D5-8F17-B410-AB79-B09EF6C7C4AC}"/>
          </ac:spMkLst>
        </pc:spChg>
        <pc:spChg chg="mod">
          <ac:chgData name="Tamires Schloegel Kistner" userId="a2557402559c7521" providerId="LiveId" clId="{A14333C7-BB0A-4CFF-A8CA-19D5F1B1D2D8}" dt="2025-02-09T23:56:19.428" v="0" actId="14100"/>
          <ac:spMkLst>
            <pc:docMk/>
            <pc:sldMk cId="1824974863" sldId="260"/>
            <ac:spMk id="7" creationId="{4F359566-5C01-97C5-D26A-64469B714E87}"/>
          </ac:spMkLst>
        </pc:spChg>
      </pc:sldChg>
      <pc:sldChg chg="addSp modSp mod">
        <pc:chgData name="Tamires Schloegel Kistner" userId="a2557402559c7521" providerId="LiveId" clId="{A14333C7-BB0A-4CFF-A8CA-19D5F1B1D2D8}" dt="2025-02-10T00:09:57.638" v="144" actId="5793"/>
        <pc:sldMkLst>
          <pc:docMk/>
          <pc:sldMk cId="1137021748" sldId="261"/>
        </pc:sldMkLst>
        <pc:spChg chg="mod">
          <ac:chgData name="Tamires Schloegel Kistner" userId="a2557402559c7521" providerId="LiveId" clId="{A14333C7-BB0A-4CFF-A8CA-19D5F1B1D2D8}" dt="2025-02-10T00:07:59.732" v="123" actId="27636"/>
          <ac:spMkLst>
            <pc:docMk/>
            <pc:sldMk cId="1137021748" sldId="261"/>
            <ac:spMk id="3" creationId="{1CDA2908-8974-03BE-46D3-442797CEDE55}"/>
          </ac:spMkLst>
        </pc:spChg>
        <pc:spChg chg="add">
          <ac:chgData name="Tamires Schloegel Kistner" userId="a2557402559c7521" providerId="LiveId" clId="{A14333C7-BB0A-4CFF-A8CA-19D5F1B1D2D8}" dt="2025-02-10T00:07:49.032" v="119"/>
          <ac:spMkLst>
            <pc:docMk/>
            <pc:sldMk cId="1137021748" sldId="261"/>
            <ac:spMk id="4" creationId="{B3BD6C87-1D36-6F04-1DCA-679A9C7BA159}"/>
          </ac:spMkLst>
        </pc:spChg>
        <pc:spChg chg="mod">
          <ac:chgData name="Tamires Schloegel Kistner" userId="a2557402559c7521" providerId="LiveId" clId="{A14333C7-BB0A-4CFF-A8CA-19D5F1B1D2D8}" dt="2025-02-10T00:09:57.638" v="144" actId="5793"/>
          <ac:spMkLst>
            <pc:docMk/>
            <pc:sldMk cId="1137021748" sldId="261"/>
            <ac:spMk id="5" creationId="{42E7ADD5-1586-5584-8CAF-17111F99C344}"/>
          </ac:spMkLst>
        </pc:spChg>
      </pc:sldChg>
      <pc:sldChg chg="del ord">
        <pc:chgData name="Tamires Schloegel Kistner" userId="a2557402559c7521" providerId="LiveId" clId="{A14333C7-BB0A-4CFF-A8CA-19D5F1B1D2D8}" dt="2025-02-10T00:13:13.334" v="205" actId="47"/>
        <pc:sldMkLst>
          <pc:docMk/>
          <pc:sldMk cId="3557034650" sldId="262"/>
        </pc:sldMkLst>
      </pc:sldChg>
      <pc:sldChg chg="del">
        <pc:chgData name="Tamires Schloegel Kistner" userId="a2557402559c7521" providerId="LiveId" clId="{A14333C7-BB0A-4CFF-A8CA-19D5F1B1D2D8}" dt="2025-02-10T00:57:27.392" v="502" actId="47"/>
        <pc:sldMkLst>
          <pc:docMk/>
          <pc:sldMk cId="1283711300" sldId="263"/>
        </pc:sldMkLst>
      </pc:sldChg>
      <pc:sldChg chg="modSp del mod ord">
        <pc:chgData name="Tamires Schloegel Kistner" userId="a2557402559c7521" providerId="LiveId" clId="{A14333C7-BB0A-4CFF-A8CA-19D5F1B1D2D8}" dt="2025-02-10T01:04:55.437" v="555" actId="47"/>
        <pc:sldMkLst>
          <pc:docMk/>
          <pc:sldMk cId="4187057264" sldId="264"/>
        </pc:sldMkLst>
        <pc:spChg chg="mod">
          <ac:chgData name="Tamires Schloegel Kistner" userId="a2557402559c7521" providerId="LiveId" clId="{A14333C7-BB0A-4CFF-A8CA-19D5F1B1D2D8}" dt="2025-02-10T01:04:49.081" v="554" actId="14100"/>
          <ac:spMkLst>
            <pc:docMk/>
            <pc:sldMk cId="4187057264" sldId="264"/>
            <ac:spMk id="3" creationId="{3E3DCCC3-816D-F89F-F39E-8EFC1E07ABCD}"/>
          </ac:spMkLst>
        </pc:spChg>
        <pc:spChg chg="mod">
          <ac:chgData name="Tamires Schloegel Kistner" userId="a2557402559c7521" providerId="LiveId" clId="{A14333C7-BB0A-4CFF-A8CA-19D5F1B1D2D8}" dt="2025-02-10T01:04:43.001" v="552" actId="5793"/>
          <ac:spMkLst>
            <pc:docMk/>
            <pc:sldMk cId="4187057264" sldId="264"/>
            <ac:spMk id="4" creationId="{FA681C75-9180-D660-76D2-F2105110AEAD}"/>
          </ac:spMkLst>
        </pc:spChg>
      </pc:sldChg>
      <pc:sldChg chg="del">
        <pc:chgData name="Tamires Schloegel Kistner" userId="a2557402559c7521" providerId="LiveId" clId="{A14333C7-BB0A-4CFF-A8CA-19D5F1B1D2D8}" dt="2025-02-10T01:42:27.869" v="666" actId="47"/>
        <pc:sldMkLst>
          <pc:docMk/>
          <pc:sldMk cId="482416536" sldId="265"/>
        </pc:sldMkLst>
      </pc:sldChg>
      <pc:sldChg chg="del">
        <pc:chgData name="Tamires Schloegel Kistner" userId="a2557402559c7521" providerId="LiveId" clId="{A14333C7-BB0A-4CFF-A8CA-19D5F1B1D2D8}" dt="2025-02-10T01:43:14.396" v="667" actId="47"/>
        <pc:sldMkLst>
          <pc:docMk/>
          <pc:sldMk cId="3066751179" sldId="266"/>
        </pc:sldMkLst>
      </pc:sldChg>
      <pc:sldChg chg="addSp delSp mod">
        <pc:chgData name="Tamires Schloegel Kistner" userId="a2557402559c7521" providerId="LiveId" clId="{A14333C7-BB0A-4CFF-A8CA-19D5F1B1D2D8}" dt="2025-02-10T01:45:57.143" v="721" actId="26606"/>
        <pc:sldMkLst>
          <pc:docMk/>
          <pc:sldMk cId="1180941451" sldId="267"/>
        </pc:sldMkLst>
        <pc:spChg chg="del">
          <ac:chgData name="Tamires Schloegel Kistner" userId="a2557402559c7521" providerId="LiveId" clId="{A14333C7-BB0A-4CFF-A8CA-19D5F1B1D2D8}" dt="2025-02-10T01:45:57.143" v="721" actId="26606"/>
          <ac:spMkLst>
            <pc:docMk/>
            <pc:sldMk cId="1180941451" sldId="267"/>
            <ac:spMk id="3" creationId="{C2043717-56F5-9769-FC12-0AF058224421}"/>
          </ac:spMkLst>
        </pc:spChg>
        <pc:graphicFrameChg chg="add">
          <ac:chgData name="Tamires Schloegel Kistner" userId="a2557402559c7521" providerId="LiveId" clId="{A14333C7-BB0A-4CFF-A8CA-19D5F1B1D2D8}" dt="2025-02-10T01:45:57.143" v="721" actId="26606"/>
          <ac:graphicFrameMkLst>
            <pc:docMk/>
            <pc:sldMk cId="1180941451" sldId="267"/>
            <ac:graphicFrameMk id="5" creationId="{A08B2829-130F-6048-CC37-F659C896F940}"/>
          </ac:graphicFrameMkLst>
        </pc:graphicFrameChg>
      </pc:sldChg>
      <pc:sldChg chg="addSp delSp modSp del mod">
        <pc:chgData name="Tamires Schloegel Kistner" userId="a2557402559c7521" providerId="LiveId" clId="{A14333C7-BB0A-4CFF-A8CA-19D5F1B1D2D8}" dt="2025-02-10T01:46:31.985" v="726" actId="47"/>
        <pc:sldMkLst>
          <pc:docMk/>
          <pc:sldMk cId="3779189625" sldId="268"/>
        </pc:sldMkLst>
        <pc:spChg chg="mod">
          <ac:chgData name="Tamires Schloegel Kistner" userId="a2557402559c7521" providerId="LiveId" clId="{A14333C7-BB0A-4CFF-A8CA-19D5F1B1D2D8}" dt="2025-02-10T01:44:11.797" v="715" actId="20577"/>
          <ac:spMkLst>
            <pc:docMk/>
            <pc:sldMk cId="3779189625" sldId="268"/>
            <ac:spMk id="2" creationId="{B789D7BD-0254-842F-F579-42E89B966A41}"/>
          </ac:spMkLst>
        </pc:spChg>
        <pc:spChg chg="add del mod">
          <ac:chgData name="Tamires Schloegel Kistner" userId="a2557402559c7521" providerId="LiveId" clId="{A14333C7-BB0A-4CFF-A8CA-19D5F1B1D2D8}" dt="2025-02-10T01:44:16.870" v="716" actId="478"/>
          <ac:spMkLst>
            <pc:docMk/>
            <pc:sldMk cId="3779189625" sldId="268"/>
            <ac:spMk id="6" creationId="{9CE5DDDA-87C8-06F9-A3E1-8B62C7C212F8}"/>
          </ac:spMkLst>
        </pc:spChg>
        <pc:picChg chg="del">
          <ac:chgData name="Tamires Schloegel Kistner" userId="a2557402559c7521" providerId="LiveId" clId="{A14333C7-BB0A-4CFF-A8CA-19D5F1B1D2D8}" dt="2025-02-10T01:40:51.335" v="661" actId="478"/>
          <ac:picMkLst>
            <pc:docMk/>
            <pc:sldMk cId="3779189625" sldId="268"/>
            <ac:picMk id="4" creationId="{7C7D88DF-5B19-01DB-0FE8-55BF8B84ADB7}"/>
          </ac:picMkLst>
        </pc:picChg>
        <pc:picChg chg="del">
          <ac:chgData name="Tamires Schloegel Kistner" userId="a2557402559c7521" providerId="LiveId" clId="{A14333C7-BB0A-4CFF-A8CA-19D5F1B1D2D8}" dt="2025-02-10T01:40:53.945" v="662" actId="478"/>
          <ac:picMkLst>
            <pc:docMk/>
            <pc:sldMk cId="3779189625" sldId="268"/>
            <ac:picMk id="5" creationId="{8BEE399F-21D2-CB27-CB83-0FE7ACCCBF7C}"/>
          </ac:picMkLst>
        </pc:picChg>
        <pc:picChg chg="add mod">
          <ac:chgData name="Tamires Schloegel Kistner" userId="a2557402559c7521" providerId="LiveId" clId="{A14333C7-BB0A-4CFF-A8CA-19D5F1B1D2D8}" dt="2025-02-10T01:43:58.476" v="673" actId="1076"/>
          <ac:picMkLst>
            <pc:docMk/>
            <pc:sldMk cId="3779189625" sldId="268"/>
            <ac:picMk id="8" creationId="{38A3647E-186C-30EF-8860-D431A5DDEF1F}"/>
          </ac:picMkLst>
        </pc:picChg>
        <pc:picChg chg="add mod">
          <ac:chgData name="Tamires Schloegel Kistner" userId="a2557402559c7521" providerId="LiveId" clId="{A14333C7-BB0A-4CFF-A8CA-19D5F1B1D2D8}" dt="2025-02-10T01:43:54.280" v="671" actId="1076"/>
          <ac:picMkLst>
            <pc:docMk/>
            <pc:sldMk cId="3779189625" sldId="268"/>
            <ac:picMk id="10" creationId="{FD53A4D3-565D-5939-1DC8-C2AD9DF64629}"/>
          </ac:picMkLst>
        </pc:picChg>
      </pc:sldChg>
      <pc:sldChg chg="addSp delSp modSp add mod modClrScheme chgLayout">
        <pc:chgData name="Tamires Schloegel Kistner" userId="a2557402559c7521" providerId="LiveId" clId="{A14333C7-BB0A-4CFF-A8CA-19D5F1B1D2D8}" dt="2025-02-10T00:55:53.063" v="496" actId="20577"/>
        <pc:sldMkLst>
          <pc:docMk/>
          <pc:sldMk cId="3719229677" sldId="269"/>
        </pc:sldMkLst>
        <pc:spChg chg="del mod ord">
          <ac:chgData name="Tamires Schloegel Kistner" userId="a2557402559c7521" providerId="LiveId" clId="{A14333C7-BB0A-4CFF-A8CA-19D5F1B1D2D8}" dt="2025-02-10T00:10:29.547" v="148" actId="478"/>
          <ac:spMkLst>
            <pc:docMk/>
            <pc:sldMk cId="3719229677" sldId="269"/>
            <ac:spMk id="2" creationId="{67339B87-0CF6-97FB-01BD-08918D77AD5D}"/>
          </ac:spMkLst>
        </pc:spChg>
        <pc:spChg chg="del">
          <ac:chgData name="Tamires Schloegel Kistner" userId="a2557402559c7521" providerId="LiveId" clId="{A14333C7-BB0A-4CFF-A8CA-19D5F1B1D2D8}" dt="2025-02-10T00:08:15.488" v="125" actId="478"/>
          <ac:spMkLst>
            <pc:docMk/>
            <pc:sldMk cId="3719229677" sldId="269"/>
            <ac:spMk id="3" creationId="{606B13A4-D861-C4BA-DE58-786F90E31112}"/>
          </ac:spMkLst>
        </pc:spChg>
        <pc:spChg chg="mod ord">
          <ac:chgData name="Tamires Schloegel Kistner" userId="a2557402559c7521" providerId="LiveId" clId="{A14333C7-BB0A-4CFF-A8CA-19D5F1B1D2D8}" dt="2025-02-10T00:11:06.954" v="179" actId="403"/>
          <ac:spMkLst>
            <pc:docMk/>
            <pc:sldMk cId="3719229677" sldId="269"/>
            <ac:spMk id="5" creationId="{0E29E65E-25A0-A0AD-64E1-136BD286C41E}"/>
          </ac:spMkLst>
        </pc:spChg>
        <pc:spChg chg="add mod">
          <ac:chgData name="Tamires Schloegel Kistner" userId="a2557402559c7521" providerId="LiveId" clId="{A14333C7-BB0A-4CFF-A8CA-19D5F1B1D2D8}" dt="2025-02-10T00:55:53.063" v="496" actId="20577"/>
          <ac:spMkLst>
            <pc:docMk/>
            <pc:sldMk cId="3719229677" sldId="269"/>
            <ac:spMk id="7" creationId="{C484E84B-3F83-8B4A-E728-EB0E2EEB7016}"/>
          </ac:spMkLst>
        </pc:spChg>
        <pc:spChg chg="add del mod">
          <ac:chgData name="Tamires Schloegel Kistner" userId="a2557402559c7521" providerId="LiveId" clId="{A14333C7-BB0A-4CFF-A8CA-19D5F1B1D2D8}" dt="2025-02-10T00:09:02.330" v="139" actId="478"/>
          <ac:spMkLst>
            <pc:docMk/>
            <pc:sldMk cId="3719229677" sldId="269"/>
            <ac:spMk id="9" creationId="{4A083AA5-19FA-4B40-8153-A2418E4F8791}"/>
          </ac:spMkLst>
        </pc:spChg>
        <pc:spChg chg="add del mod">
          <ac:chgData name="Tamires Schloegel Kistner" userId="a2557402559c7521" providerId="LiveId" clId="{A14333C7-BB0A-4CFF-A8CA-19D5F1B1D2D8}" dt="2025-02-10T00:10:32.033" v="149" actId="478"/>
          <ac:spMkLst>
            <pc:docMk/>
            <pc:sldMk cId="3719229677" sldId="269"/>
            <ac:spMk id="11" creationId="{675BC2D8-6958-58EB-DF65-A8487A45E0EE}"/>
          </ac:spMkLst>
        </pc:spChg>
        <pc:spChg chg="add del mod">
          <ac:chgData name="Tamires Schloegel Kistner" userId="a2557402559c7521" providerId="LiveId" clId="{A14333C7-BB0A-4CFF-A8CA-19D5F1B1D2D8}" dt="2025-02-10T00:10:26.854" v="147" actId="478"/>
          <ac:spMkLst>
            <pc:docMk/>
            <pc:sldMk cId="3719229677" sldId="269"/>
            <ac:spMk id="12" creationId="{A34F9A82-60F4-6190-126E-3B8F7435D199}"/>
          </ac:spMkLst>
        </pc:spChg>
        <pc:spChg chg="add">
          <ac:chgData name="Tamires Schloegel Kistner" userId="a2557402559c7521" providerId="LiveId" clId="{A14333C7-BB0A-4CFF-A8CA-19D5F1B1D2D8}" dt="2025-02-10T00:55:16.631" v="492"/>
          <ac:spMkLst>
            <pc:docMk/>
            <pc:sldMk cId="3719229677" sldId="269"/>
            <ac:spMk id="13" creationId="{821BECEC-C5D6-B780-311E-54168E7BD72E}"/>
          </ac:spMkLst>
        </pc:spChg>
        <pc:spChg chg="add del mod">
          <ac:chgData name="Tamires Schloegel Kistner" userId="a2557402559c7521" providerId="LiveId" clId="{A14333C7-BB0A-4CFF-A8CA-19D5F1B1D2D8}" dt="2025-02-10T00:10:25.373" v="146" actId="478"/>
          <ac:spMkLst>
            <pc:docMk/>
            <pc:sldMk cId="3719229677" sldId="269"/>
            <ac:spMk id="14" creationId="{A46FF860-3D83-C0E8-4463-26BAD9ABCC5B}"/>
          </ac:spMkLst>
        </pc:spChg>
        <pc:spChg chg="add del mod">
          <ac:chgData name="Tamires Schloegel Kistner" userId="a2557402559c7521" providerId="LiveId" clId="{A14333C7-BB0A-4CFF-A8CA-19D5F1B1D2D8}" dt="2025-02-10T00:10:25.373" v="146" actId="478"/>
          <ac:spMkLst>
            <pc:docMk/>
            <pc:sldMk cId="3719229677" sldId="269"/>
            <ac:spMk id="16" creationId="{977A8D4E-D85D-F8BE-3A44-B8D70166D919}"/>
          </ac:spMkLst>
        </pc:spChg>
        <pc:picChg chg="del">
          <ac:chgData name="Tamires Schloegel Kistner" userId="a2557402559c7521" providerId="LiveId" clId="{A14333C7-BB0A-4CFF-A8CA-19D5F1B1D2D8}" dt="2025-02-10T00:08:46.803" v="138" actId="478"/>
          <ac:picMkLst>
            <pc:docMk/>
            <pc:sldMk cId="3719229677" sldId="269"/>
            <ac:picMk id="6" creationId="{1EC96653-E171-D000-F934-547089AD56FA}"/>
          </ac:picMkLst>
        </pc:picChg>
      </pc:sldChg>
      <pc:sldChg chg="addSp delSp modSp add mod">
        <pc:chgData name="Tamires Schloegel Kistner" userId="a2557402559c7521" providerId="LiveId" clId="{A14333C7-BB0A-4CFF-A8CA-19D5F1B1D2D8}" dt="2025-02-10T00:13:06.626" v="204" actId="14100"/>
        <pc:sldMkLst>
          <pc:docMk/>
          <pc:sldMk cId="1287383714" sldId="270"/>
        </pc:sldMkLst>
        <pc:spChg chg="add del mod">
          <ac:chgData name="Tamires Schloegel Kistner" userId="a2557402559c7521" providerId="LiveId" clId="{A14333C7-BB0A-4CFF-A8CA-19D5F1B1D2D8}" dt="2025-02-10T00:12:08.707" v="187" actId="478"/>
          <ac:spMkLst>
            <pc:docMk/>
            <pc:sldMk cId="1287383714" sldId="270"/>
            <ac:spMk id="3" creationId="{4729A6EF-F546-6265-A910-228FB448050B}"/>
          </ac:spMkLst>
        </pc:spChg>
        <pc:spChg chg="del">
          <ac:chgData name="Tamires Schloegel Kistner" userId="a2557402559c7521" providerId="LiveId" clId="{A14333C7-BB0A-4CFF-A8CA-19D5F1B1D2D8}" dt="2025-02-10T00:12:01.812" v="185" actId="478"/>
          <ac:spMkLst>
            <pc:docMk/>
            <pc:sldMk cId="1287383714" sldId="270"/>
            <ac:spMk id="5" creationId="{E4A8FF4F-FA20-8B07-9A94-875AA72778D0}"/>
          </ac:spMkLst>
        </pc:spChg>
        <pc:spChg chg="add del mod">
          <ac:chgData name="Tamires Schloegel Kistner" userId="a2557402559c7521" providerId="LiveId" clId="{A14333C7-BB0A-4CFF-A8CA-19D5F1B1D2D8}" dt="2025-02-10T00:12:06.635" v="186" actId="478"/>
          <ac:spMkLst>
            <pc:docMk/>
            <pc:sldMk cId="1287383714" sldId="270"/>
            <ac:spMk id="6" creationId="{65352270-27C6-C10B-70E4-3D827E01A31E}"/>
          </ac:spMkLst>
        </pc:spChg>
        <pc:spChg chg="del">
          <ac:chgData name="Tamires Schloegel Kistner" userId="a2557402559c7521" providerId="LiveId" clId="{A14333C7-BB0A-4CFF-A8CA-19D5F1B1D2D8}" dt="2025-02-10T00:12:01.812" v="185" actId="478"/>
          <ac:spMkLst>
            <pc:docMk/>
            <pc:sldMk cId="1287383714" sldId="270"/>
            <ac:spMk id="7" creationId="{E098E3C1-6D8A-7D60-752E-FEB922E34B5E}"/>
          </ac:spMkLst>
        </pc:spChg>
        <pc:spChg chg="add mod">
          <ac:chgData name="Tamires Schloegel Kistner" userId="a2557402559c7521" providerId="LiveId" clId="{A14333C7-BB0A-4CFF-A8CA-19D5F1B1D2D8}" dt="2025-02-10T00:12:09.329" v="188"/>
          <ac:spMkLst>
            <pc:docMk/>
            <pc:sldMk cId="1287383714" sldId="270"/>
            <ac:spMk id="9" creationId="{7DB60041-BF17-FFC0-29E7-58B49D4DD37B}"/>
          </ac:spMkLst>
        </pc:spChg>
        <pc:spChg chg="add mod">
          <ac:chgData name="Tamires Schloegel Kistner" userId="a2557402559c7521" providerId="LiveId" clId="{A14333C7-BB0A-4CFF-A8CA-19D5F1B1D2D8}" dt="2025-02-10T00:13:06.626" v="204" actId="14100"/>
          <ac:spMkLst>
            <pc:docMk/>
            <pc:sldMk cId="1287383714" sldId="270"/>
            <ac:spMk id="10" creationId="{AB456B15-B96F-8A02-268B-4B150D1BCA36}"/>
          </ac:spMkLst>
        </pc:spChg>
        <pc:graphicFrameChg chg="add mod modGraphic">
          <ac:chgData name="Tamires Schloegel Kistner" userId="a2557402559c7521" providerId="LiveId" clId="{A14333C7-BB0A-4CFF-A8CA-19D5F1B1D2D8}" dt="2025-02-10T00:12:18.574" v="191" actId="14100"/>
          <ac:graphicFrameMkLst>
            <pc:docMk/>
            <pc:sldMk cId="1287383714" sldId="270"/>
            <ac:graphicFrameMk id="8" creationId="{6787CC75-9364-9C7C-1CD3-55C95D899602}"/>
          </ac:graphicFrameMkLst>
        </pc:graphicFrameChg>
      </pc:sldChg>
      <pc:sldChg chg="addSp delSp modSp add mod">
        <pc:chgData name="Tamires Schloegel Kistner" userId="a2557402559c7521" providerId="LiveId" clId="{A14333C7-BB0A-4CFF-A8CA-19D5F1B1D2D8}" dt="2025-02-10T01:03:14.622" v="549" actId="1076"/>
        <pc:sldMkLst>
          <pc:docMk/>
          <pc:sldMk cId="1231532931" sldId="271"/>
        </pc:sldMkLst>
        <pc:spChg chg="add mod">
          <ac:chgData name="Tamires Schloegel Kistner" userId="a2557402559c7521" providerId="LiveId" clId="{A14333C7-BB0A-4CFF-A8CA-19D5F1B1D2D8}" dt="2025-02-10T00:51:17.256" v="427" actId="20577"/>
          <ac:spMkLst>
            <pc:docMk/>
            <pc:sldMk cId="1231532931" sldId="271"/>
            <ac:spMk id="2" creationId="{412DADF3-BF5A-A2B5-7CD3-838FB80B8AD9}"/>
          </ac:spMkLst>
        </pc:spChg>
        <pc:spChg chg="add mod">
          <ac:chgData name="Tamires Schloegel Kistner" userId="a2557402559c7521" providerId="LiveId" clId="{A14333C7-BB0A-4CFF-A8CA-19D5F1B1D2D8}" dt="2025-02-10T00:52:44.499" v="484" actId="255"/>
          <ac:spMkLst>
            <pc:docMk/>
            <pc:sldMk cId="1231532931" sldId="271"/>
            <ac:spMk id="3" creationId="{878DF31B-F3CB-CB3E-F122-5586F754BE31}"/>
          </ac:spMkLst>
        </pc:spChg>
        <pc:spChg chg="add del mod">
          <ac:chgData name="Tamires Schloegel Kistner" userId="a2557402559c7521" providerId="LiveId" clId="{A14333C7-BB0A-4CFF-A8CA-19D5F1B1D2D8}" dt="2025-02-10T00:46:27.721" v="287" actId="478"/>
          <ac:spMkLst>
            <pc:docMk/>
            <pc:sldMk cId="1231532931" sldId="271"/>
            <ac:spMk id="4" creationId="{6A6D4CB0-99D5-58B4-44BF-2EDCE688A8E3}"/>
          </ac:spMkLst>
        </pc:spChg>
        <pc:spChg chg="add del mod">
          <ac:chgData name="Tamires Schloegel Kistner" userId="a2557402559c7521" providerId="LiveId" clId="{A14333C7-BB0A-4CFF-A8CA-19D5F1B1D2D8}" dt="2025-02-10T00:45:01.396" v="280" actId="478"/>
          <ac:spMkLst>
            <pc:docMk/>
            <pc:sldMk cId="1231532931" sldId="271"/>
            <ac:spMk id="5" creationId="{14788F0F-48A0-AF68-2EA8-EA95C6FBDA55}"/>
          </ac:spMkLst>
        </pc:spChg>
        <pc:spChg chg="add del mod">
          <ac:chgData name="Tamires Schloegel Kistner" userId="a2557402559c7521" providerId="LiveId" clId="{A14333C7-BB0A-4CFF-A8CA-19D5F1B1D2D8}" dt="2025-02-10T00:45:01.396" v="280" actId="478"/>
          <ac:spMkLst>
            <pc:docMk/>
            <pc:sldMk cId="1231532931" sldId="271"/>
            <ac:spMk id="6" creationId="{48779AAA-3D3E-37CB-E7F0-097927B9DA07}"/>
          </ac:spMkLst>
        </pc:spChg>
        <pc:spChg chg="add del mod">
          <ac:chgData name="Tamires Schloegel Kistner" userId="a2557402559c7521" providerId="LiveId" clId="{A14333C7-BB0A-4CFF-A8CA-19D5F1B1D2D8}" dt="2025-02-10T00:45:01.396" v="280" actId="478"/>
          <ac:spMkLst>
            <pc:docMk/>
            <pc:sldMk cId="1231532931" sldId="271"/>
            <ac:spMk id="7" creationId="{E7D67146-AEB4-E016-20E8-FF54FD360C16}"/>
          </ac:spMkLst>
        </pc:spChg>
        <pc:spChg chg="del">
          <ac:chgData name="Tamires Schloegel Kistner" userId="a2557402559c7521" providerId="LiveId" clId="{A14333C7-BB0A-4CFF-A8CA-19D5F1B1D2D8}" dt="2025-02-10T00:13:50.843" v="208" actId="478"/>
          <ac:spMkLst>
            <pc:docMk/>
            <pc:sldMk cId="1231532931" sldId="271"/>
            <ac:spMk id="9" creationId="{924583C0-B0E9-E35E-E7B6-708356585008}"/>
          </ac:spMkLst>
        </pc:spChg>
        <pc:spChg chg="del">
          <ac:chgData name="Tamires Schloegel Kistner" userId="a2557402559c7521" providerId="LiveId" clId="{A14333C7-BB0A-4CFF-A8CA-19D5F1B1D2D8}" dt="2025-02-10T00:13:50.843" v="208" actId="478"/>
          <ac:spMkLst>
            <pc:docMk/>
            <pc:sldMk cId="1231532931" sldId="271"/>
            <ac:spMk id="10" creationId="{86295735-A463-917F-3E6F-D8C57405C53A}"/>
          </ac:spMkLst>
        </pc:spChg>
        <pc:spChg chg="add del mod">
          <ac:chgData name="Tamires Schloegel Kistner" userId="a2557402559c7521" providerId="LiveId" clId="{A14333C7-BB0A-4CFF-A8CA-19D5F1B1D2D8}" dt="2025-02-10T00:45:01.396" v="280" actId="478"/>
          <ac:spMkLst>
            <pc:docMk/>
            <pc:sldMk cId="1231532931" sldId="271"/>
            <ac:spMk id="11" creationId="{5F06958A-69F9-7B31-E11D-C674ACF73F76}"/>
          </ac:spMkLst>
        </pc:spChg>
        <pc:graphicFrameChg chg="del">
          <ac:chgData name="Tamires Schloegel Kistner" userId="a2557402559c7521" providerId="LiveId" clId="{A14333C7-BB0A-4CFF-A8CA-19D5F1B1D2D8}" dt="2025-02-10T00:13:50.843" v="208" actId="478"/>
          <ac:graphicFrameMkLst>
            <pc:docMk/>
            <pc:sldMk cId="1231532931" sldId="271"/>
            <ac:graphicFrameMk id="8" creationId="{E0209BDE-837C-774F-1973-B850CE573F3D}"/>
          </ac:graphicFrameMkLst>
        </pc:graphicFrameChg>
        <pc:picChg chg="add del mod">
          <ac:chgData name="Tamires Schloegel Kistner" userId="a2557402559c7521" providerId="LiveId" clId="{A14333C7-BB0A-4CFF-A8CA-19D5F1B1D2D8}" dt="2025-02-10T00:45:54.870" v="286" actId="22"/>
          <ac:picMkLst>
            <pc:docMk/>
            <pc:sldMk cId="1231532931" sldId="271"/>
            <ac:picMk id="13" creationId="{CA10E08D-0DAE-1DA3-F7F1-22DF8027A86E}"/>
          </ac:picMkLst>
        </pc:picChg>
        <pc:picChg chg="add del mod">
          <ac:chgData name="Tamires Schloegel Kistner" userId="a2557402559c7521" providerId="LiveId" clId="{A14333C7-BB0A-4CFF-A8CA-19D5F1B1D2D8}" dt="2025-02-10T01:03:10.299" v="546" actId="478"/>
          <ac:picMkLst>
            <pc:docMk/>
            <pc:sldMk cId="1231532931" sldId="271"/>
            <ac:picMk id="15" creationId="{89B411A9-958D-6B2C-A028-98C0E1A97256}"/>
          </ac:picMkLst>
        </pc:picChg>
        <pc:picChg chg="add mod">
          <ac:chgData name="Tamires Schloegel Kistner" userId="a2557402559c7521" providerId="LiveId" clId="{A14333C7-BB0A-4CFF-A8CA-19D5F1B1D2D8}" dt="2025-02-10T01:03:14.622" v="549" actId="1076"/>
          <ac:picMkLst>
            <pc:docMk/>
            <pc:sldMk cId="1231532931" sldId="271"/>
            <ac:picMk id="17" creationId="{B896C5F5-ABFB-B592-28DE-FA91C3EC1481}"/>
          </ac:picMkLst>
        </pc:picChg>
      </pc:sldChg>
      <pc:sldChg chg="addSp delSp modSp add mod ord">
        <pc:chgData name="Tamires Schloegel Kistner" userId="a2557402559c7521" providerId="LiveId" clId="{A14333C7-BB0A-4CFF-A8CA-19D5F1B1D2D8}" dt="2025-02-10T01:04:13.167" v="551"/>
        <pc:sldMkLst>
          <pc:docMk/>
          <pc:sldMk cId="3746682237" sldId="272"/>
        </pc:sldMkLst>
        <pc:spChg chg="mod">
          <ac:chgData name="Tamires Schloegel Kistner" userId="a2557402559c7521" providerId="LiveId" clId="{A14333C7-BB0A-4CFF-A8CA-19D5F1B1D2D8}" dt="2025-02-10T00:48:37.793" v="303" actId="20577"/>
          <ac:spMkLst>
            <pc:docMk/>
            <pc:sldMk cId="3746682237" sldId="272"/>
            <ac:spMk id="2" creationId="{286C4A7F-F601-1A27-A1AC-B113AFF8DC55}"/>
          </ac:spMkLst>
        </pc:spChg>
        <pc:spChg chg="del">
          <ac:chgData name="Tamires Schloegel Kistner" userId="a2557402559c7521" providerId="LiveId" clId="{A14333C7-BB0A-4CFF-A8CA-19D5F1B1D2D8}" dt="2025-02-10T00:42:42.051" v="260" actId="478"/>
          <ac:spMkLst>
            <pc:docMk/>
            <pc:sldMk cId="3746682237" sldId="272"/>
            <ac:spMk id="3" creationId="{8697C311-5658-DC0D-A8D6-7C6093F19425}"/>
          </ac:spMkLst>
        </pc:spChg>
        <pc:spChg chg="del">
          <ac:chgData name="Tamires Schloegel Kistner" userId="a2557402559c7521" providerId="LiveId" clId="{A14333C7-BB0A-4CFF-A8CA-19D5F1B1D2D8}" dt="2025-02-10T00:42:42.051" v="260" actId="478"/>
          <ac:spMkLst>
            <pc:docMk/>
            <pc:sldMk cId="3746682237" sldId="272"/>
            <ac:spMk id="4" creationId="{90BE2896-41A1-87E5-B29F-9416DAE16C79}"/>
          </ac:spMkLst>
        </pc:spChg>
        <pc:spChg chg="del">
          <ac:chgData name="Tamires Schloegel Kistner" userId="a2557402559c7521" providerId="LiveId" clId="{A14333C7-BB0A-4CFF-A8CA-19D5F1B1D2D8}" dt="2025-02-10T00:48:41.321" v="304" actId="478"/>
          <ac:spMkLst>
            <pc:docMk/>
            <pc:sldMk cId="3746682237" sldId="272"/>
            <ac:spMk id="5" creationId="{2CACD953-618B-E35B-2893-1798E6A14E7C}"/>
          </ac:spMkLst>
        </pc:spChg>
        <pc:spChg chg="mod">
          <ac:chgData name="Tamires Schloegel Kistner" userId="a2557402559c7521" providerId="LiveId" clId="{A14333C7-BB0A-4CFF-A8CA-19D5F1B1D2D8}" dt="2025-02-10T00:50:07.681" v="410" actId="14100"/>
          <ac:spMkLst>
            <pc:docMk/>
            <pc:sldMk cId="3746682237" sldId="272"/>
            <ac:spMk id="6" creationId="{387A6788-7EF9-3A30-B93B-2CB8E11C1C89}"/>
          </ac:spMkLst>
        </pc:spChg>
        <pc:spChg chg="del">
          <ac:chgData name="Tamires Schloegel Kistner" userId="a2557402559c7521" providerId="LiveId" clId="{A14333C7-BB0A-4CFF-A8CA-19D5F1B1D2D8}" dt="2025-02-10T00:42:46.595" v="261" actId="478"/>
          <ac:spMkLst>
            <pc:docMk/>
            <pc:sldMk cId="3746682237" sldId="272"/>
            <ac:spMk id="7" creationId="{B54A08F2-66B2-2082-AAB7-4F8A10927F1A}"/>
          </ac:spMkLst>
        </pc:spChg>
        <pc:spChg chg="del">
          <ac:chgData name="Tamires Schloegel Kistner" userId="a2557402559c7521" providerId="LiveId" clId="{A14333C7-BB0A-4CFF-A8CA-19D5F1B1D2D8}" dt="2025-02-10T00:42:46.595" v="261" actId="478"/>
          <ac:spMkLst>
            <pc:docMk/>
            <pc:sldMk cId="3746682237" sldId="272"/>
            <ac:spMk id="11" creationId="{2732A121-9E19-5D0B-08D6-59DEFF4279AC}"/>
          </ac:spMkLst>
        </pc:spChg>
        <pc:picChg chg="add del mod">
          <ac:chgData name="Tamires Schloegel Kistner" userId="a2557402559c7521" providerId="LiveId" clId="{A14333C7-BB0A-4CFF-A8CA-19D5F1B1D2D8}" dt="2025-02-10T01:02:26.408" v="541" actId="478"/>
          <ac:picMkLst>
            <pc:docMk/>
            <pc:sldMk cId="3746682237" sldId="272"/>
            <ac:picMk id="9" creationId="{0CCBE930-C597-C2F2-2800-17A31EBF4ABA}"/>
          </ac:picMkLst>
        </pc:picChg>
        <pc:picChg chg="add mod">
          <ac:chgData name="Tamires Schloegel Kistner" userId="a2557402559c7521" providerId="LiveId" clId="{A14333C7-BB0A-4CFF-A8CA-19D5F1B1D2D8}" dt="2025-02-10T01:02:31.059" v="545" actId="1076"/>
          <ac:picMkLst>
            <pc:docMk/>
            <pc:sldMk cId="3746682237" sldId="272"/>
            <ac:picMk id="12" creationId="{843F0462-4C66-577E-8CD3-BE672BF5A0C1}"/>
          </ac:picMkLst>
        </pc:picChg>
      </pc:sldChg>
      <pc:sldChg chg="addSp delSp modSp add mod ord modAnim">
        <pc:chgData name="Tamires Schloegel Kistner" userId="a2557402559c7521" providerId="LiveId" clId="{A14333C7-BB0A-4CFF-A8CA-19D5F1B1D2D8}" dt="2025-02-10T01:21:16.002" v="659"/>
        <pc:sldMkLst>
          <pc:docMk/>
          <pc:sldMk cId="2658743891" sldId="273"/>
        </pc:sldMkLst>
        <pc:spChg chg="mod">
          <ac:chgData name="Tamires Schloegel Kistner" userId="a2557402559c7521" providerId="LiveId" clId="{A14333C7-BB0A-4CFF-A8CA-19D5F1B1D2D8}" dt="2025-02-10T00:58:14.481" v="525" actId="20577"/>
          <ac:spMkLst>
            <pc:docMk/>
            <pc:sldMk cId="2658743891" sldId="273"/>
            <ac:spMk id="2" creationId="{72E29460-4BCF-760D-1647-061818BC0908}"/>
          </ac:spMkLst>
        </pc:spChg>
        <pc:spChg chg="del">
          <ac:chgData name="Tamires Schloegel Kistner" userId="a2557402559c7521" providerId="LiveId" clId="{A14333C7-BB0A-4CFF-A8CA-19D5F1B1D2D8}" dt="2025-02-10T00:42:53.426" v="262" actId="478"/>
          <ac:spMkLst>
            <pc:docMk/>
            <pc:sldMk cId="2658743891" sldId="273"/>
            <ac:spMk id="3" creationId="{DEAC5663-8336-C22C-F916-E46424423A27}"/>
          </ac:spMkLst>
        </pc:spChg>
        <pc:spChg chg="del">
          <ac:chgData name="Tamires Schloegel Kistner" userId="a2557402559c7521" providerId="LiveId" clId="{A14333C7-BB0A-4CFF-A8CA-19D5F1B1D2D8}" dt="2025-02-10T00:42:53.426" v="262" actId="478"/>
          <ac:spMkLst>
            <pc:docMk/>
            <pc:sldMk cId="2658743891" sldId="273"/>
            <ac:spMk id="4" creationId="{4FD7E2B8-5805-991F-D23B-81501821C6A6}"/>
          </ac:spMkLst>
        </pc:spChg>
        <pc:spChg chg="del">
          <ac:chgData name="Tamires Schloegel Kistner" userId="a2557402559c7521" providerId="LiveId" clId="{A14333C7-BB0A-4CFF-A8CA-19D5F1B1D2D8}" dt="2025-02-10T00:42:53.426" v="262" actId="478"/>
          <ac:spMkLst>
            <pc:docMk/>
            <pc:sldMk cId="2658743891" sldId="273"/>
            <ac:spMk id="5" creationId="{FCC6EEF0-73D2-5FF2-7B28-CBBFFBBECFF5}"/>
          </ac:spMkLst>
        </pc:spChg>
        <pc:spChg chg="del">
          <ac:chgData name="Tamires Schloegel Kistner" userId="a2557402559c7521" providerId="LiveId" clId="{A14333C7-BB0A-4CFF-A8CA-19D5F1B1D2D8}" dt="2025-02-10T00:42:53.426" v="262" actId="478"/>
          <ac:spMkLst>
            <pc:docMk/>
            <pc:sldMk cId="2658743891" sldId="273"/>
            <ac:spMk id="6" creationId="{BA95CB1B-3611-0569-22AE-363707574DB2}"/>
          </ac:spMkLst>
        </pc:spChg>
        <pc:spChg chg="del mod">
          <ac:chgData name="Tamires Schloegel Kistner" userId="a2557402559c7521" providerId="LiveId" clId="{A14333C7-BB0A-4CFF-A8CA-19D5F1B1D2D8}" dt="2025-02-10T00:58:17.579" v="526" actId="478"/>
          <ac:spMkLst>
            <pc:docMk/>
            <pc:sldMk cId="2658743891" sldId="273"/>
            <ac:spMk id="7" creationId="{D8039348-64BD-E358-8067-7291ECF8CE82}"/>
          </ac:spMkLst>
        </pc:spChg>
        <pc:spChg chg="del mod">
          <ac:chgData name="Tamires Schloegel Kistner" userId="a2557402559c7521" providerId="LiveId" clId="{A14333C7-BB0A-4CFF-A8CA-19D5F1B1D2D8}" dt="2025-02-10T00:44:24.836" v="272" actId="478"/>
          <ac:spMkLst>
            <pc:docMk/>
            <pc:sldMk cId="2658743891" sldId="273"/>
            <ac:spMk id="11" creationId="{03623FCD-53A9-7881-8C3C-1225ED7D5BAB}"/>
          </ac:spMkLst>
        </pc:spChg>
        <pc:spChg chg="add mod">
          <ac:chgData name="Tamires Schloegel Kistner" userId="a2557402559c7521" providerId="LiveId" clId="{A14333C7-BB0A-4CFF-A8CA-19D5F1B1D2D8}" dt="2025-02-10T01:18:27.461" v="619" actId="767"/>
          <ac:spMkLst>
            <pc:docMk/>
            <pc:sldMk cId="2658743891" sldId="273"/>
            <ac:spMk id="13" creationId="{123E79A7-02AA-5682-2D9B-A68DB852DAEB}"/>
          </ac:spMkLst>
        </pc:spChg>
        <pc:spChg chg="add">
          <ac:chgData name="Tamires Schloegel Kistner" userId="a2557402559c7521" providerId="LiveId" clId="{A14333C7-BB0A-4CFF-A8CA-19D5F1B1D2D8}" dt="2025-02-10T01:18:28.320" v="620"/>
          <ac:spMkLst>
            <pc:docMk/>
            <pc:sldMk cId="2658743891" sldId="273"/>
            <ac:spMk id="14" creationId="{CF183C44-1544-B589-281C-566112916C24}"/>
          </ac:spMkLst>
        </pc:spChg>
        <pc:spChg chg="add mod">
          <ac:chgData name="Tamires Schloegel Kistner" userId="a2557402559c7521" providerId="LiveId" clId="{A14333C7-BB0A-4CFF-A8CA-19D5F1B1D2D8}" dt="2025-02-10T01:18:49.243" v="625" actId="14100"/>
          <ac:spMkLst>
            <pc:docMk/>
            <pc:sldMk cId="2658743891" sldId="273"/>
            <ac:spMk id="15" creationId="{F3F02541-8F79-DBE4-CBAA-658A472EBA84}"/>
          </ac:spMkLst>
        </pc:spChg>
        <pc:spChg chg="add mod">
          <ac:chgData name="Tamires Schloegel Kistner" userId="a2557402559c7521" providerId="LiveId" clId="{A14333C7-BB0A-4CFF-A8CA-19D5F1B1D2D8}" dt="2025-02-10T01:20:43.349" v="649" actId="1076"/>
          <ac:spMkLst>
            <pc:docMk/>
            <pc:sldMk cId="2658743891" sldId="273"/>
            <ac:spMk id="16" creationId="{81000D35-0AD5-2706-F6CA-1D7C36785BEE}"/>
          </ac:spMkLst>
        </pc:spChg>
        <pc:picChg chg="add del mod">
          <ac:chgData name="Tamires Schloegel Kistner" userId="a2557402559c7521" providerId="LiveId" clId="{A14333C7-BB0A-4CFF-A8CA-19D5F1B1D2D8}" dt="2025-02-10T00:44:48.914" v="276" actId="478"/>
          <ac:picMkLst>
            <pc:docMk/>
            <pc:sldMk cId="2658743891" sldId="273"/>
            <ac:picMk id="9" creationId="{1A1F7243-AE83-A191-63D0-49D6B8178010}"/>
          </ac:picMkLst>
        </pc:picChg>
        <pc:picChg chg="add mod">
          <ac:chgData name="Tamires Schloegel Kistner" userId="a2557402559c7521" providerId="LiveId" clId="{A14333C7-BB0A-4CFF-A8CA-19D5F1B1D2D8}" dt="2025-02-10T01:20:45.062" v="650" actId="1076"/>
          <ac:picMkLst>
            <pc:docMk/>
            <pc:sldMk cId="2658743891" sldId="273"/>
            <ac:picMk id="12" creationId="{77FDFCA7-0CCA-CE77-7302-16C93F4E0BB6}"/>
          </ac:picMkLst>
        </pc:picChg>
        <pc:picChg chg="add mod">
          <ac:chgData name="Tamires Schloegel Kistner" userId="a2557402559c7521" providerId="LiveId" clId="{A14333C7-BB0A-4CFF-A8CA-19D5F1B1D2D8}" dt="2025-02-10T01:21:00.830" v="658" actId="1035"/>
          <ac:picMkLst>
            <pc:docMk/>
            <pc:sldMk cId="2658743891" sldId="273"/>
            <ac:picMk id="17" creationId="{3B467A3A-7F06-7F68-231C-8580BF174DE6}"/>
          </ac:picMkLst>
        </pc:picChg>
      </pc:sldChg>
      <pc:sldChg chg="delSp modSp add mod">
        <pc:chgData name="Tamires Schloegel Kistner" userId="a2557402559c7521" providerId="LiveId" clId="{A14333C7-BB0A-4CFF-A8CA-19D5F1B1D2D8}" dt="2025-02-10T01:01:35.189" v="538" actId="20577"/>
        <pc:sldMkLst>
          <pc:docMk/>
          <pc:sldMk cId="1545441824" sldId="274"/>
        </pc:sldMkLst>
        <pc:spChg chg="mod">
          <ac:chgData name="Tamires Schloegel Kistner" userId="a2557402559c7521" providerId="LiveId" clId="{A14333C7-BB0A-4CFF-A8CA-19D5F1B1D2D8}" dt="2025-02-10T01:01:35.189" v="538" actId="20577"/>
          <ac:spMkLst>
            <pc:docMk/>
            <pc:sldMk cId="1545441824" sldId="274"/>
            <ac:spMk id="3" creationId="{21BD97C8-0A96-9602-D11C-76F3F37CB0B4}"/>
          </ac:spMkLst>
        </pc:spChg>
        <pc:picChg chg="del">
          <ac:chgData name="Tamires Schloegel Kistner" userId="a2557402559c7521" providerId="LiveId" clId="{A14333C7-BB0A-4CFF-A8CA-19D5F1B1D2D8}" dt="2025-02-10T00:53:40.787" v="487" actId="478"/>
          <ac:picMkLst>
            <pc:docMk/>
            <pc:sldMk cId="1545441824" sldId="274"/>
            <ac:picMk id="15" creationId="{7F6C93F1-260E-1CFE-F803-7F158B64C67C}"/>
          </ac:picMkLst>
        </pc:picChg>
      </pc:sldChg>
      <pc:sldChg chg="add del">
        <pc:chgData name="Tamires Schloegel Kistner" userId="a2557402559c7521" providerId="LiveId" clId="{A14333C7-BB0A-4CFF-A8CA-19D5F1B1D2D8}" dt="2025-02-10T00:58:07.876" v="506" actId="2890"/>
        <pc:sldMkLst>
          <pc:docMk/>
          <pc:sldMk cId="1225476086" sldId="275"/>
        </pc:sldMkLst>
      </pc:sldChg>
      <pc:sldChg chg="addSp delSp modSp add del mod ord">
        <pc:chgData name="Tamires Schloegel Kistner" userId="a2557402559c7521" providerId="LiveId" clId="{A14333C7-BB0A-4CFF-A8CA-19D5F1B1D2D8}" dt="2025-02-10T01:21:28.955" v="660" actId="47"/>
        <pc:sldMkLst>
          <pc:docMk/>
          <pc:sldMk cId="2560860382" sldId="275"/>
        </pc:sldMkLst>
        <pc:spChg chg="mod">
          <ac:chgData name="Tamires Schloegel Kistner" userId="a2557402559c7521" providerId="LiveId" clId="{A14333C7-BB0A-4CFF-A8CA-19D5F1B1D2D8}" dt="2025-02-10T00:58:26.477" v="535" actId="20577"/>
          <ac:spMkLst>
            <pc:docMk/>
            <pc:sldMk cId="2560860382" sldId="275"/>
            <ac:spMk id="2" creationId="{AFC2416C-9580-E8A9-1AA7-F8356A608076}"/>
          </ac:spMkLst>
        </pc:spChg>
        <pc:picChg chg="add del mod">
          <ac:chgData name="Tamires Schloegel Kistner" userId="a2557402559c7521" providerId="LiveId" clId="{A14333C7-BB0A-4CFF-A8CA-19D5F1B1D2D8}" dt="2025-02-10T01:19:37.400" v="633" actId="21"/>
          <ac:picMkLst>
            <pc:docMk/>
            <pc:sldMk cId="2560860382" sldId="275"/>
            <ac:picMk id="4" creationId="{3B467A3A-7F06-7F68-231C-8580BF174DE6}"/>
          </ac:picMkLst>
        </pc:picChg>
        <pc:picChg chg="del">
          <ac:chgData name="Tamires Schloegel Kistner" userId="a2557402559c7521" providerId="LiveId" clId="{A14333C7-BB0A-4CFF-A8CA-19D5F1B1D2D8}" dt="2025-02-10T00:58:28.502" v="536" actId="478"/>
          <ac:picMkLst>
            <pc:docMk/>
            <pc:sldMk cId="2560860382" sldId="275"/>
            <ac:picMk id="12" creationId="{C4CEF392-90A7-E123-64CB-D2ACC2252C5D}"/>
          </ac:picMkLst>
        </pc:picChg>
      </pc:sldChg>
      <pc:sldChg chg="addSp delSp modSp add mod modTransition modClrScheme chgLayout">
        <pc:chgData name="Tamires Schloegel Kistner" userId="a2557402559c7521" providerId="LiveId" clId="{A14333C7-BB0A-4CFF-A8CA-19D5F1B1D2D8}" dt="2025-02-10T01:06:38.361" v="617" actId="26606"/>
        <pc:sldMkLst>
          <pc:docMk/>
          <pc:sldMk cId="3023044990" sldId="276"/>
        </pc:sldMkLst>
        <pc:spChg chg="mod">
          <ac:chgData name="Tamires Schloegel Kistner" userId="a2557402559c7521" providerId="LiveId" clId="{A14333C7-BB0A-4CFF-A8CA-19D5F1B1D2D8}" dt="2025-02-10T01:06:38.361" v="617" actId="26606"/>
          <ac:spMkLst>
            <pc:docMk/>
            <pc:sldMk cId="3023044990" sldId="276"/>
            <ac:spMk id="2" creationId="{61455E44-4F23-1092-7A00-A5B8B918D22E}"/>
          </ac:spMkLst>
        </pc:spChg>
        <pc:spChg chg="add del mod">
          <ac:chgData name="Tamires Schloegel Kistner" userId="a2557402559c7521" providerId="LiveId" clId="{A14333C7-BB0A-4CFF-A8CA-19D5F1B1D2D8}" dt="2025-02-10T01:06:31.905" v="613" actId="478"/>
          <ac:spMkLst>
            <pc:docMk/>
            <pc:sldMk cId="3023044990" sldId="276"/>
            <ac:spMk id="4" creationId="{33166298-7ECD-1B10-B9C6-F6ACA00FFEAC}"/>
          </ac:spMkLst>
        </pc:spChg>
        <pc:spChg chg="del">
          <ac:chgData name="Tamires Schloegel Kistner" userId="a2557402559c7521" providerId="LiveId" clId="{A14333C7-BB0A-4CFF-A8CA-19D5F1B1D2D8}" dt="2025-02-10T01:06:05.315" v="564" actId="478"/>
          <ac:spMkLst>
            <pc:docMk/>
            <pc:sldMk cId="3023044990" sldId="276"/>
            <ac:spMk id="6" creationId="{139CCB1D-E929-D359-10FA-4059F0D36A35}"/>
          </ac:spMkLst>
        </pc:spChg>
        <pc:graphicFrameChg chg="add mod">
          <ac:chgData name="Tamires Schloegel Kistner" userId="a2557402559c7521" providerId="LiveId" clId="{A14333C7-BB0A-4CFF-A8CA-19D5F1B1D2D8}" dt="2025-02-10T01:06:38.361" v="617" actId="26606"/>
          <ac:graphicFrameMkLst>
            <pc:docMk/>
            <pc:sldMk cId="3023044990" sldId="276"/>
            <ac:graphicFrameMk id="3" creationId="{A4A7BE9D-7195-AD8E-3ABB-8213777C0FD2}"/>
          </ac:graphicFrameMkLst>
        </pc:graphicFrameChg>
        <pc:picChg chg="del">
          <ac:chgData name="Tamires Schloegel Kistner" userId="a2557402559c7521" providerId="LiveId" clId="{A14333C7-BB0A-4CFF-A8CA-19D5F1B1D2D8}" dt="2025-02-10T01:06:02.797" v="563" actId="478"/>
          <ac:picMkLst>
            <pc:docMk/>
            <pc:sldMk cId="3023044990" sldId="276"/>
            <ac:picMk id="12" creationId="{6AB18C24-C924-A3F5-7429-28C7609D28F5}"/>
          </ac:picMkLst>
        </pc:picChg>
      </pc:sldChg>
      <pc:sldChg chg="add del ord">
        <pc:chgData name="Tamires Schloegel Kistner" userId="a2557402559c7521" providerId="LiveId" clId="{A14333C7-BB0A-4CFF-A8CA-19D5F1B1D2D8}" dt="2025-02-10T01:46:01.016" v="722" actId="47"/>
        <pc:sldMkLst>
          <pc:docMk/>
          <pc:sldMk cId="172402930" sldId="277"/>
        </pc:sldMkLst>
      </pc:sldChg>
      <pc:sldChg chg="addSp delSp modSp add mod ord">
        <pc:chgData name="Tamires Schloegel Kistner" userId="a2557402559c7521" providerId="LiveId" clId="{A14333C7-BB0A-4CFF-A8CA-19D5F1B1D2D8}" dt="2025-02-10T01:50:10.919" v="756"/>
        <pc:sldMkLst>
          <pc:docMk/>
          <pc:sldMk cId="274209787" sldId="278"/>
        </pc:sldMkLst>
        <pc:spChg chg="del">
          <ac:chgData name="Tamires Schloegel Kistner" userId="a2557402559c7521" providerId="LiveId" clId="{A14333C7-BB0A-4CFF-A8CA-19D5F1B1D2D8}" dt="2025-02-10T01:46:24.030" v="723" actId="478"/>
          <ac:spMkLst>
            <pc:docMk/>
            <pc:sldMk cId="274209787" sldId="278"/>
            <ac:spMk id="2" creationId="{F58B89A5-DD20-B2B0-66B9-15C532567FA6}"/>
          </ac:spMkLst>
        </pc:spChg>
        <pc:spChg chg="add del mod">
          <ac:chgData name="Tamires Schloegel Kistner" userId="a2557402559c7521" providerId="LiveId" clId="{A14333C7-BB0A-4CFF-A8CA-19D5F1B1D2D8}" dt="2025-02-10T01:46:26.447" v="725" actId="478"/>
          <ac:spMkLst>
            <pc:docMk/>
            <pc:sldMk cId="274209787" sldId="278"/>
            <ac:spMk id="4" creationId="{B8CCC1B7-223A-502F-5F86-5ACAFE597DE3}"/>
          </ac:spMkLst>
        </pc:spChg>
        <pc:spChg chg="add mod">
          <ac:chgData name="Tamires Schloegel Kistner" userId="a2557402559c7521" providerId="LiveId" clId="{A14333C7-BB0A-4CFF-A8CA-19D5F1B1D2D8}" dt="2025-02-10T01:46:24.380" v="724"/>
          <ac:spMkLst>
            <pc:docMk/>
            <pc:sldMk cId="274209787" sldId="278"/>
            <ac:spMk id="5" creationId="{F2E3C05D-0C65-535B-8763-728215612CB1}"/>
          </ac:spMkLst>
        </pc:spChg>
        <pc:spChg chg="del">
          <ac:chgData name="Tamires Schloegel Kistner" userId="a2557402559c7521" providerId="LiveId" clId="{A14333C7-BB0A-4CFF-A8CA-19D5F1B1D2D8}" dt="2025-02-10T01:46:24.030" v="723" actId="478"/>
          <ac:spMkLst>
            <pc:docMk/>
            <pc:sldMk cId="274209787" sldId="278"/>
            <ac:spMk id="6" creationId="{F269D3E1-D687-51F2-9676-23183D79D4F2}"/>
          </ac:spMkLst>
        </pc:spChg>
        <pc:picChg chg="add mod">
          <ac:chgData name="Tamires Schloegel Kistner" userId="a2557402559c7521" providerId="LiveId" clId="{A14333C7-BB0A-4CFF-A8CA-19D5F1B1D2D8}" dt="2025-02-10T01:46:24.380" v="724"/>
          <ac:picMkLst>
            <pc:docMk/>
            <pc:sldMk cId="274209787" sldId="278"/>
            <ac:picMk id="7" creationId="{35D4948C-9A7B-C0B6-48E4-636013A17EB4}"/>
          </ac:picMkLst>
        </pc:picChg>
        <pc:picChg chg="add mod">
          <ac:chgData name="Tamires Schloegel Kistner" userId="a2557402559c7521" providerId="LiveId" clId="{A14333C7-BB0A-4CFF-A8CA-19D5F1B1D2D8}" dt="2025-02-10T01:46:24.380" v="724"/>
          <ac:picMkLst>
            <pc:docMk/>
            <pc:sldMk cId="274209787" sldId="278"/>
            <ac:picMk id="8" creationId="{AAF74979-86C9-DCFE-BCE0-3D2098D42BA1}"/>
          </ac:picMkLst>
        </pc:picChg>
        <pc:picChg chg="del">
          <ac:chgData name="Tamires Schloegel Kistner" userId="a2557402559c7521" providerId="LiveId" clId="{A14333C7-BB0A-4CFF-A8CA-19D5F1B1D2D8}" dt="2025-02-10T01:46:24.030" v="723" actId="478"/>
          <ac:picMkLst>
            <pc:docMk/>
            <pc:sldMk cId="274209787" sldId="278"/>
            <ac:picMk id="12" creationId="{444084E4-0277-BC09-D212-59B61018614E}"/>
          </ac:picMkLst>
        </pc:picChg>
      </pc:sldChg>
      <pc:sldChg chg="addSp delSp modSp add mod modClrScheme chgLayout">
        <pc:chgData name="Tamires Schloegel Kistner" userId="a2557402559c7521" providerId="LiveId" clId="{A14333C7-BB0A-4CFF-A8CA-19D5F1B1D2D8}" dt="2025-02-10T01:49:52.710" v="754" actId="403"/>
        <pc:sldMkLst>
          <pc:docMk/>
          <pc:sldMk cId="1168182589" sldId="279"/>
        </pc:sldMkLst>
        <pc:spChg chg="add mod">
          <ac:chgData name="Tamires Schloegel Kistner" userId="a2557402559c7521" providerId="LiveId" clId="{A14333C7-BB0A-4CFF-A8CA-19D5F1B1D2D8}" dt="2025-02-10T01:49:52.710" v="754" actId="403"/>
          <ac:spMkLst>
            <pc:docMk/>
            <pc:sldMk cId="1168182589" sldId="279"/>
            <ac:spMk id="2" creationId="{A55A127E-BF98-1360-4B25-9B9B4E4D0EBE}"/>
          </ac:spMkLst>
        </pc:spChg>
        <pc:spChg chg="mod">
          <ac:chgData name="Tamires Schloegel Kistner" userId="a2557402559c7521" providerId="LiveId" clId="{A14333C7-BB0A-4CFF-A8CA-19D5F1B1D2D8}" dt="2025-02-10T01:49:40.555" v="747" actId="26606"/>
          <ac:spMkLst>
            <pc:docMk/>
            <pc:sldMk cId="1168182589" sldId="279"/>
            <ac:spMk id="5" creationId="{C02E993D-2AF5-7698-F373-B8F547C7D463}"/>
          </ac:spMkLst>
        </pc:spChg>
        <pc:spChg chg="add del mod">
          <ac:chgData name="Tamires Schloegel Kistner" userId="a2557402559c7521" providerId="LiveId" clId="{A14333C7-BB0A-4CFF-A8CA-19D5F1B1D2D8}" dt="2025-02-10T01:49:43.438" v="748" actId="478"/>
          <ac:spMkLst>
            <pc:docMk/>
            <pc:sldMk cId="1168182589" sldId="279"/>
            <ac:spMk id="10" creationId="{375FF797-3E68-0B77-81AC-692EE787A8DF}"/>
          </ac:spMkLst>
        </pc:spChg>
        <pc:picChg chg="add mod">
          <ac:chgData name="Tamires Schloegel Kistner" userId="a2557402559c7521" providerId="LiveId" clId="{A14333C7-BB0A-4CFF-A8CA-19D5F1B1D2D8}" dt="2025-02-10T01:49:40.555" v="747" actId="26606"/>
          <ac:picMkLst>
            <pc:docMk/>
            <pc:sldMk cId="1168182589" sldId="279"/>
            <ac:picMk id="4" creationId="{2DBE5937-BB75-F06A-548B-FBEE97C50CB2}"/>
          </ac:picMkLst>
        </pc:picChg>
        <pc:picChg chg="del">
          <ac:chgData name="Tamires Schloegel Kistner" userId="a2557402559c7521" providerId="LiveId" clId="{A14333C7-BB0A-4CFF-A8CA-19D5F1B1D2D8}" dt="2025-02-10T01:47:28.164" v="728" actId="478"/>
          <ac:picMkLst>
            <pc:docMk/>
            <pc:sldMk cId="1168182589" sldId="279"/>
            <ac:picMk id="7" creationId="{F26F7C61-B6DB-1BC6-4A57-EDF49C7C40BE}"/>
          </ac:picMkLst>
        </pc:picChg>
        <pc:picChg chg="del">
          <ac:chgData name="Tamires Schloegel Kistner" userId="a2557402559c7521" providerId="LiveId" clId="{A14333C7-BB0A-4CFF-A8CA-19D5F1B1D2D8}" dt="2025-02-10T01:47:28.164" v="728" actId="478"/>
          <ac:picMkLst>
            <pc:docMk/>
            <pc:sldMk cId="1168182589" sldId="279"/>
            <ac:picMk id="8" creationId="{C9B01BE9-064B-561D-32DC-23FF71EB468A}"/>
          </ac:picMkLst>
        </pc:picChg>
      </pc:sldChg>
      <pc:sldChg chg="addSp delSp modSp add mod">
        <pc:chgData name="Tamires Schloegel Kistner" userId="a2557402559c7521" providerId="LiveId" clId="{A14333C7-BB0A-4CFF-A8CA-19D5F1B1D2D8}" dt="2025-02-10T02:02:58.736" v="1152" actId="1076"/>
        <pc:sldMkLst>
          <pc:docMk/>
          <pc:sldMk cId="2360068746" sldId="280"/>
        </pc:sldMkLst>
        <pc:spChg chg="add mod">
          <ac:chgData name="Tamires Schloegel Kistner" userId="a2557402559c7521" providerId="LiveId" clId="{A14333C7-BB0A-4CFF-A8CA-19D5F1B1D2D8}" dt="2025-02-10T02:02:54.192" v="1149" actId="20577"/>
          <ac:spMkLst>
            <pc:docMk/>
            <pc:sldMk cId="2360068746" sldId="280"/>
            <ac:spMk id="2" creationId="{D45E7921-D599-511F-FE2A-61A3A92B713D}"/>
          </ac:spMkLst>
        </pc:spChg>
        <pc:spChg chg="mod">
          <ac:chgData name="Tamires Schloegel Kistner" userId="a2557402559c7521" providerId="LiveId" clId="{A14333C7-BB0A-4CFF-A8CA-19D5F1B1D2D8}" dt="2025-02-10T01:51:52.330" v="790" actId="20577"/>
          <ac:spMkLst>
            <pc:docMk/>
            <pc:sldMk cId="2360068746" sldId="280"/>
            <ac:spMk id="5" creationId="{D2A14301-7A8E-FD0B-6E88-0BA721BB23C6}"/>
          </ac:spMkLst>
        </pc:spChg>
        <pc:picChg chg="add del mod">
          <ac:chgData name="Tamires Schloegel Kistner" userId="a2557402559c7521" providerId="LiveId" clId="{A14333C7-BB0A-4CFF-A8CA-19D5F1B1D2D8}" dt="2025-02-10T02:02:56.035" v="1150" actId="478"/>
          <ac:picMkLst>
            <pc:docMk/>
            <pc:sldMk cId="2360068746" sldId="280"/>
            <ac:picMk id="4" creationId="{2D29C2C6-3997-E596-A106-8165A138F88D}"/>
          </ac:picMkLst>
        </pc:picChg>
        <pc:picChg chg="del">
          <ac:chgData name="Tamires Schloegel Kistner" userId="a2557402559c7521" providerId="LiveId" clId="{A14333C7-BB0A-4CFF-A8CA-19D5F1B1D2D8}" dt="2025-02-10T01:51:42.309" v="758" actId="478"/>
          <ac:picMkLst>
            <pc:docMk/>
            <pc:sldMk cId="2360068746" sldId="280"/>
            <ac:picMk id="7" creationId="{B97C846E-39C7-34D0-690E-28F3830688E5}"/>
          </ac:picMkLst>
        </pc:picChg>
        <pc:picChg chg="del">
          <ac:chgData name="Tamires Schloegel Kistner" userId="a2557402559c7521" providerId="LiveId" clId="{A14333C7-BB0A-4CFF-A8CA-19D5F1B1D2D8}" dt="2025-02-10T01:51:42.309" v="758" actId="478"/>
          <ac:picMkLst>
            <pc:docMk/>
            <pc:sldMk cId="2360068746" sldId="280"/>
            <ac:picMk id="8" creationId="{0DF47B4A-3AF1-33D8-8468-1F9916AAA9CE}"/>
          </ac:picMkLst>
        </pc:picChg>
        <pc:picChg chg="add mod">
          <ac:chgData name="Tamires Schloegel Kistner" userId="a2557402559c7521" providerId="LiveId" clId="{A14333C7-BB0A-4CFF-A8CA-19D5F1B1D2D8}" dt="2025-02-10T02:02:58.736" v="1152" actId="1076"/>
          <ac:picMkLst>
            <pc:docMk/>
            <pc:sldMk cId="2360068746" sldId="280"/>
            <ac:picMk id="9" creationId="{955204AE-62CB-7ADB-86C2-4CC8E50FD10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BA8F2-E7D5-4567-8206-2D443194538D}" type="doc">
      <dgm:prSet loTypeId="urn:microsoft.com/office/officeart/2005/8/layout/vList2" loCatId="list" qsTypeId="urn:microsoft.com/office/officeart/2005/8/quickstyle/3d4" qsCatId="3D" csTypeId="urn:microsoft.com/office/officeart/2005/8/colors/accent1_3" csCatId="accent1" phldr="1"/>
      <dgm:spPr/>
      <dgm:t>
        <a:bodyPr/>
        <a:lstStyle/>
        <a:p>
          <a:endParaRPr lang="pt-BR"/>
        </a:p>
      </dgm:t>
    </dgm:pt>
    <dgm:pt modelId="{B244092B-6F11-4B77-A25B-413E0BD81C23}">
      <dgm:prSet phldrT="[Texto]" phldr="0"/>
      <dgm:spPr/>
      <dgm:t>
        <a:bodyPr/>
        <a:lstStyle/>
        <a:p>
          <a:r>
            <a:rPr lang="pt-BR" b="1" dirty="0">
              <a:latin typeface="Aptos"/>
            </a:rPr>
            <a:t>INTRODUÇÃO</a:t>
          </a:r>
        </a:p>
      </dgm:t>
    </dgm:pt>
    <dgm:pt modelId="{9C1198C5-FE44-49AA-A2AE-DE3825E5A308}" type="parTrans" cxnId="{AD6DF044-5185-4493-B796-AC9B18D60CBF}">
      <dgm:prSet/>
      <dgm:spPr/>
      <dgm:t>
        <a:bodyPr/>
        <a:lstStyle/>
        <a:p>
          <a:endParaRPr lang="pt-BR"/>
        </a:p>
      </dgm:t>
    </dgm:pt>
    <dgm:pt modelId="{A0AF88EE-15D2-4D29-8573-A8B24ACBA87C}" type="sibTrans" cxnId="{AD6DF044-5185-4493-B796-AC9B18D60CBF}">
      <dgm:prSet/>
      <dgm:spPr/>
      <dgm:t>
        <a:bodyPr/>
        <a:lstStyle/>
        <a:p>
          <a:endParaRPr lang="pt-BR"/>
        </a:p>
      </dgm:t>
    </dgm:pt>
    <dgm:pt modelId="{CAD596D5-F4F0-4EEF-82E1-890027ED2739}">
      <dgm:prSet phldrT="[Texto]" phldr="0"/>
      <dgm:spPr/>
      <dgm:t>
        <a:bodyPr/>
        <a:lstStyle/>
        <a:p>
          <a:r>
            <a:rPr lang="pt-BR" b="1" dirty="0">
              <a:latin typeface="Aptos"/>
            </a:rPr>
            <a:t>SERVIDOR</a:t>
          </a:r>
        </a:p>
      </dgm:t>
    </dgm:pt>
    <dgm:pt modelId="{D15203A7-CC5C-4921-884F-1C2DC50FAC01}" type="parTrans" cxnId="{AB852084-4A82-458C-A45B-F77356E2DEE2}">
      <dgm:prSet/>
      <dgm:spPr/>
      <dgm:t>
        <a:bodyPr/>
        <a:lstStyle/>
        <a:p>
          <a:endParaRPr lang="pt-BR"/>
        </a:p>
      </dgm:t>
    </dgm:pt>
    <dgm:pt modelId="{6D9C1CEA-EE93-4D28-8C70-1E1D6B6F46F4}" type="sibTrans" cxnId="{AB852084-4A82-458C-A45B-F77356E2DEE2}">
      <dgm:prSet/>
      <dgm:spPr/>
      <dgm:t>
        <a:bodyPr/>
        <a:lstStyle/>
        <a:p>
          <a:endParaRPr lang="pt-BR"/>
        </a:p>
      </dgm:t>
    </dgm:pt>
    <dgm:pt modelId="{CA38D21E-9CF3-4F40-9A18-46CDAA71CAF4}">
      <dgm:prSet phldrT="[Texto]" phldr="0"/>
      <dgm:spPr/>
      <dgm:t>
        <a:bodyPr/>
        <a:lstStyle/>
        <a:p>
          <a:r>
            <a:rPr lang="pt-BR" b="1" dirty="0">
              <a:latin typeface="Aptos"/>
            </a:rPr>
            <a:t>BIBLIOTECAS</a:t>
          </a:r>
        </a:p>
      </dgm:t>
    </dgm:pt>
    <dgm:pt modelId="{531A46F6-277D-4E2E-8487-140C40F3999E}" type="parTrans" cxnId="{111A1C70-9BFB-4CC3-AD41-1260F750C100}">
      <dgm:prSet/>
      <dgm:spPr/>
      <dgm:t>
        <a:bodyPr/>
        <a:lstStyle/>
        <a:p>
          <a:endParaRPr lang="pt-BR"/>
        </a:p>
      </dgm:t>
    </dgm:pt>
    <dgm:pt modelId="{72F55970-635E-4C08-8F79-F3AA388DA086}" type="sibTrans" cxnId="{111A1C70-9BFB-4CC3-AD41-1260F750C100}">
      <dgm:prSet/>
      <dgm:spPr/>
      <dgm:t>
        <a:bodyPr/>
        <a:lstStyle/>
        <a:p>
          <a:endParaRPr lang="pt-BR"/>
        </a:p>
      </dgm:t>
    </dgm:pt>
    <dgm:pt modelId="{0FC6BD41-EC9B-4537-84D2-DC87BA8CCA1E}">
      <dgm:prSet phldr="0"/>
      <dgm:spPr/>
      <dgm:t>
        <a:bodyPr/>
        <a:lstStyle/>
        <a:p>
          <a:r>
            <a:rPr lang="pt-BR" b="1" dirty="0">
              <a:latin typeface="Aptos"/>
            </a:rPr>
            <a:t>REQUISIÇÕES</a:t>
          </a:r>
        </a:p>
      </dgm:t>
    </dgm:pt>
    <dgm:pt modelId="{765AA2AA-A1E4-493E-914A-93C2AF63B03B}" type="parTrans" cxnId="{C6EC47D3-A497-4124-B3AC-B71E504FC51C}">
      <dgm:prSet/>
      <dgm:spPr/>
      <dgm:t>
        <a:bodyPr/>
        <a:lstStyle/>
        <a:p>
          <a:endParaRPr lang="pt-BR"/>
        </a:p>
      </dgm:t>
    </dgm:pt>
    <dgm:pt modelId="{55087A36-0954-4362-8C47-B219948CC24A}" type="sibTrans" cxnId="{C6EC47D3-A497-4124-B3AC-B71E504FC51C}">
      <dgm:prSet/>
      <dgm:spPr/>
      <dgm:t>
        <a:bodyPr/>
        <a:lstStyle/>
        <a:p>
          <a:endParaRPr lang="pt-BR"/>
        </a:p>
      </dgm:t>
    </dgm:pt>
    <dgm:pt modelId="{F5DC39B3-4B58-43C6-A9D7-7813EA4D36D4}" type="pres">
      <dgm:prSet presAssocID="{FE2BA8F2-E7D5-4567-8206-2D443194538D}" presName="linear" presStyleCnt="0">
        <dgm:presLayoutVars>
          <dgm:animLvl val="lvl"/>
          <dgm:resizeHandles val="exact"/>
        </dgm:presLayoutVars>
      </dgm:prSet>
      <dgm:spPr/>
    </dgm:pt>
    <dgm:pt modelId="{7ED141A0-0F17-4A9C-B997-946AB4751C78}" type="pres">
      <dgm:prSet presAssocID="{B244092B-6F11-4B77-A25B-413E0BD81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752FF6-4F45-4964-992E-20EC8AAA372E}" type="pres">
      <dgm:prSet presAssocID="{A0AF88EE-15D2-4D29-8573-A8B24ACBA87C}" presName="spacer" presStyleCnt="0"/>
      <dgm:spPr/>
    </dgm:pt>
    <dgm:pt modelId="{3D2C88E0-700D-4880-8504-9E39FAD3629C}" type="pres">
      <dgm:prSet presAssocID="{CAD596D5-F4F0-4EEF-82E1-890027ED2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58E123-42A6-4A63-A6C1-93746FB09FFA}" type="pres">
      <dgm:prSet presAssocID="{6D9C1CEA-EE93-4D28-8C70-1E1D6B6F46F4}" presName="spacer" presStyleCnt="0"/>
      <dgm:spPr/>
    </dgm:pt>
    <dgm:pt modelId="{9698D0CC-DAFE-4AEA-8D5D-38A80C47ECFD}" type="pres">
      <dgm:prSet presAssocID="{0FC6BD41-EC9B-4537-84D2-DC87BA8CCA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7A60B35-984E-4855-8EAE-9FCFC0172D85}" type="pres">
      <dgm:prSet presAssocID="{55087A36-0954-4362-8C47-B219948CC24A}" presName="spacer" presStyleCnt="0"/>
      <dgm:spPr/>
    </dgm:pt>
    <dgm:pt modelId="{BAB56391-A505-4A26-9F7D-C79F7E4B824B}" type="pres">
      <dgm:prSet presAssocID="{CA38D21E-9CF3-4F40-9A18-46CDAA71CA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E2DDB1E-61BA-4264-891D-5ACCF26E8AA0}" type="presOf" srcId="{CAD596D5-F4F0-4EEF-82E1-890027ED2739}" destId="{3D2C88E0-700D-4880-8504-9E39FAD3629C}" srcOrd="0" destOrd="0" presId="urn:microsoft.com/office/officeart/2005/8/layout/vList2"/>
    <dgm:cxn modelId="{68759938-A54B-409C-AB7F-55B85087C315}" type="presOf" srcId="{FE2BA8F2-E7D5-4567-8206-2D443194538D}" destId="{F5DC39B3-4B58-43C6-A9D7-7813EA4D36D4}" srcOrd="0" destOrd="0" presId="urn:microsoft.com/office/officeart/2005/8/layout/vList2"/>
    <dgm:cxn modelId="{079D5060-653E-4AFF-A1D6-4B0F6E989B28}" type="presOf" srcId="{0FC6BD41-EC9B-4537-84D2-DC87BA8CCA1E}" destId="{9698D0CC-DAFE-4AEA-8D5D-38A80C47ECFD}" srcOrd="0" destOrd="0" presId="urn:microsoft.com/office/officeart/2005/8/layout/vList2"/>
    <dgm:cxn modelId="{AD6DF044-5185-4493-B796-AC9B18D60CBF}" srcId="{FE2BA8F2-E7D5-4567-8206-2D443194538D}" destId="{B244092B-6F11-4B77-A25B-413E0BD81C23}" srcOrd="0" destOrd="0" parTransId="{9C1198C5-FE44-49AA-A2AE-DE3825E5A308}" sibTransId="{A0AF88EE-15D2-4D29-8573-A8B24ACBA87C}"/>
    <dgm:cxn modelId="{111A1C70-9BFB-4CC3-AD41-1260F750C100}" srcId="{FE2BA8F2-E7D5-4567-8206-2D443194538D}" destId="{CA38D21E-9CF3-4F40-9A18-46CDAA71CAF4}" srcOrd="3" destOrd="0" parTransId="{531A46F6-277D-4E2E-8487-140C40F3999E}" sibTransId="{72F55970-635E-4C08-8F79-F3AA388DA086}"/>
    <dgm:cxn modelId="{AB852084-4A82-458C-A45B-F77356E2DEE2}" srcId="{FE2BA8F2-E7D5-4567-8206-2D443194538D}" destId="{CAD596D5-F4F0-4EEF-82E1-890027ED2739}" srcOrd="1" destOrd="0" parTransId="{D15203A7-CC5C-4921-884F-1C2DC50FAC01}" sibTransId="{6D9C1CEA-EE93-4D28-8C70-1E1D6B6F46F4}"/>
    <dgm:cxn modelId="{8DC090CC-CFD6-42B2-B262-397AE25954D5}" type="presOf" srcId="{CA38D21E-9CF3-4F40-9A18-46CDAA71CAF4}" destId="{BAB56391-A505-4A26-9F7D-C79F7E4B824B}" srcOrd="0" destOrd="0" presId="urn:microsoft.com/office/officeart/2005/8/layout/vList2"/>
    <dgm:cxn modelId="{C6EC47D3-A497-4124-B3AC-B71E504FC51C}" srcId="{FE2BA8F2-E7D5-4567-8206-2D443194538D}" destId="{0FC6BD41-EC9B-4537-84D2-DC87BA8CCA1E}" srcOrd="2" destOrd="0" parTransId="{765AA2AA-A1E4-493E-914A-93C2AF63B03B}" sibTransId="{55087A36-0954-4362-8C47-B219948CC24A}"/>
    <dgm:cxn modelId="{CB9B49E2-F984-463C-B68D-69D937ABDBBF}" type="presOf" srcId="{B244092B-6F11-4B77-A25B-413E0BD81C23}" destId="{7ED141A0-0F17-4A9C-B997-946AB4751C78}" srcOrd="0" destOrd="0" presId="urn:microsoft.com/office/officeart/2005/8/layout/vList2"/>
    <dgm:cxn modelId="{F0B9E529-A1D6-4397-9615-F89B21A9D2B7}" type="presParOf" srcId="{F5DC39B3-4B58-43C6-A9D7-7813EA4D36D4}" destId="{7ED141A0-0F17-4A9C-B997-946AB4751C78}" srcOrd="0" destOrd="0" presId="urn:microsoft.com/office/officeart/2005/8/layout/vList2"/>
    <dgm:cxn modelId="{F6D04BD9-B722-419E-9B58-454644D830EA}" type="presParOf" srcId="{F5DC39B3-4B58-43C6-A9D7-7813EA4D36D4}" destId="{2E752FF6-4F45-4964-992E-20EC8AAA372E}" srcOrd="1" destOrd="0" presId="urn:microsoft.com/office/officeart/2005/8/layout/vList2"/>
    <dgm:cxn modelId="{39F769F7-E060-4CF1-95EC-A9318475506A}" type="presParOf" srcId="{F5DC39B3-4B58-43C6-A9D7-7813EA4D36D4}" destId="{3D2C88E0-700D-4880-8504-9E39FAD3629C}" srcOrd="2" destOrd="0" presId="urn:microsoft.com/office/officeart/2005/8/layout/vList2"/>
    <dgm:cxn modelId="{7733D1A5-3F1B-4B9C-82A7-C4DCCDF0A3CB}" type="presParOf" srcId="{F5DC39B3-4B58-43C6-A9D7-7813EA4D36D4}" destId="{2D58E123-42A6-4A63-A6C1-93746FB09FFA}" srcOrd="3" destOrd="0" presId="urn:microsoft.com/office/officeart/2005/8/layout/vList2"/>
    <dgm:cxn modelId="{30FBBEA8-30F4-4D5B-A0AF-A33C6725CDFA}" type="presParOf" srcId="{F5DC39B3-4B58-43C6-A9D7-7813EA4D36D4}" destId="{9698D0CC-DAFE-4AEA-8D5D-38A80C47ECFD}" srcOrd="4" destOrd="0" presId="urn:microsoft.com/office/officeart/2005/8/layout/vList2"/>
    <dgm:cxn modelId="{5C544185-878C-4DC8-8304-274EFAC4FAC2}" type="presParOf" srcId="{F5DC39B3-4B58-43C6-A9D7-7813EA4D36D4}" destId="{57A60B35-984E-4855-8EAE-9FCFC0172D85}" srcOrd="5" destOrd="0" presId="urn:microsoft.com/office/officeart/2005/8/layout/vList2"/>
    <dgm:cxn modelId="{4349BF0A-417A-468C-A832-E3D885239250}" type="presParOf" srcId="{F5DC39B3-4B58-43C6-A9D7-7813EA4D36D4}" destId="{BAB56391-A505-4A26-9F7D-C79F7E4B824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754AB9-31B4-4A78-8488-83A734B9F6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C5A940-7AAF-4DFC-B106-D4A99C31BD0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Outra maneira de trabalhar com Ajax sem ter um backend próprio é utilizando </a:t>
          </a:r>
          <a:r>
            <a:rPr lang="pt-BR" b="1"/>
            <a:t>APIs públicas</a:t>
          </a:r>
          <a:r>
            <a:rPr lang="pt-BR"/>
            <a:t>. Muitas APIs gratuitas estão disponíveis na internet, e você pode utilizá-las para fazer requisições Ajax e obter dados reais.</a:t>
          </a:r>
          <a:endParaRPr lang="en-US"/>
        </a:p>
      </dgm:t>
    </dgm:pt>
    <dgm:pt modelId="{98135C0A-763E-412D-BC67-06DA15C37A17}" type="parTrans" cxnId="{7AD4FD44-563E-4E28-8995-CD32889FC746}">
      <dgm:prSet/>
      <dgm:spPr/>
      <dgm:t>
        <a:bodyPr/>
        <a:lstStyle/>
        <a:p>
          <a:endParaRPr lang="en-US"/>
        </a:p>
      </dgm:t>
    </dgm:pt>
    <dgm:pt modelId="{0A23B69C-39C7-44BD-839F-D1EF76B5366A}" type="sibTrans" cxnId="{7AD4FD44-563E-4E28-8995-CD32889FC746}">
      <dgm:prSet/>
      <dgm:spPr/>
      <dgm:t>
        <a:bodyPr/>
        <a:lstStyle/>
        <a:p>
          <a:endParaRPr lang="en-US"/>
        </a:p>
      </dgm:t>
    </dgm:pt>
    <dgm:pt modelId="{D761F950-B447-4A4D-96E5-CCF72B0280E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 exemplo simples seria usar a API pública do </a:t>
          </a:r>
          <a:r>
            <a:rPr lang="pt-BR" b="1"/>
            <a:t>JSONPlaceholder</a:t>
          </a:r>
          <a:r>
            <a:rPr lang="pt-BR"/>
            <a:t>, que fornece dados fictícios, como posts, usuários e comentários.</a:t>
          </a:r>
          <a:endParaRPr lang="en-US"/>
        </a:p>
      </dgm:t>
    </dgm:pt>
    <dgm:pt modelId="{B4892CD2-7ED5-4072-B8A6-5C3ADA5DA818}" type="parTrans" cxnId="{3A0939CA-B191-40C2-900C-E830068383CB}">
      <dgm:prSet/>
      <dgm:spPr/>
      <dgm:t>
        <a:bodyPr/>
        <a:lstStyle/>
        <a:p>
          <a:endParaRPr lang="en-US"/>
        </a:p>
      </dgm:t>
    </dgm:pt>
    <dgm:pt modelId="{AF999128-87E6-4CF0-93A4-5361E2928E75}" type="sibTrans" cxnId="{3A0939CA-B191-40C2-900C-E830068383CB}">
      <dgm:prSet/>
      <dgm:spPr/>
      <dgm:t>
        <a:bodyPr/>
        <a:lstStyle/>
        <a:p>
          <a:endParaRPr lang="en-US"/>
        </a:p>
      </dgm:t>
    </dgm:pt>
    <dgm:pt modelId="{6291B22A-8F29-4270-8A18-6AB0B1A2AA30}" type="pres">
      <dgm:prSet presAssocID="{8F754AB9-31B4-4A78-8488-83A734B9F6D3}" presName="root" presStyleCnt="0">
        <dgm:presLayoutVars>
          <dgm:dir/>
          <dgm:resizeHandles val="exact"/>
        </dgm:presLayoutVars>
      </dgm:prSet>
      <dgm:spPr/>
    </dgm:pt>
    <dgm:pt modelId="{2AB920D6-A6FE-4C3E-8038-95BC14ADB4EF}" type="pres">
      <dgm:prSet presAssocID="{ADC5A940-7AAF-4DFC-B106-D4A99C31BD05}" presName="compNode" presStyleCnt="0"/>
      <dgm:spPr/>
    </dgm:pt>
    <dgm:pt modelId="{941F5F04-2A73-48D7-939D-1362FC82B727}" type="pres">
      <dgm:prSet presAssocID="{ADC5A940-7AAF-4DFC-B106-D4A99C31BD05}" presName="bgRect" presStyleLbl="bgShp" presStyleIdx="0" presStyleCnt="2"/>
      <dgm:spPr/>
    </dgm:pt>
    <dgm:pt modelId="{0149248D-834B-46EB-B2E8-A11F8A2A79F6}" type="pres">
      <dgm:prSet presAssocID="{ADC5A940-7AAF-4DFC-B106-D4A99C31BD0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5E932E1E-A247-4075-8CD1-DA3204935504}" type="pres">
      <dgm:prSet presAssocID="{ADC5A940-7AAF-4DFC-B106-D4A99C31BD05}" presName="spaceRect" presStyleCnt="0"/>
      <dgm:spPr/>
    </dgm:pt>
    <dgm:pt modelId="{E64DAD76-6555-4EAA-86C9-B9809B0E3698}" type="pres">
      <dgm:prSet presAssocID="{ADC5A940-7AAF-4DFC-B106-D4A99C31BD05}" presName="parTx" presStyleLbl="revTx" presStyleIdx="0" presStyleCnt="2">
        <dgm:presLayoutVars>
          <dgm:chMax val="0"/>
          <dgm:chPref val="0"/>
        </dgm:presLayoutVars>
      </dgm:prSet>
      <dgm:spPr/>
    </dgm:pt>
    <dgm:pt modelId="{4BC3CAC8-3603-452F-B42A-B7123B5C0550}" type="pres">
      <dgm:prSet presAssocID="{0A23B69C-39C7-44BD-839F-D1EF76B5366A}" presName="sibTrans" presStyleCnt="0"/>
      <dgm:spPr/>
    </dgm:pt>
    <dgm:pt modelId="{F2387A38-C09C-440F-956A-09E2415838E0}" type="pres">
      <dgm:prSet presAssocID="{D761F950-B447-4A4D-96E5-CCF72B0280E1}" presName="compNode" presStyleCnt="0"/>
      <dgm:spPr/>
    </dgm:pt>
    <dgm:pt modelId="{6A1EABAC-0814-4B87-8983-FA5669F4F421}" type="pres">
      <dgm:prSet presAssocID="{D761F950-B447-4A4D-96E5-CCF72B0280E1}" presName="bgRect" presStyleLbl="bgShp" presStyleIdx="1" presStyleCnt="2"/>
      <dgm:spPr/>
    </dgm:pt>
    <dgm:pt modelId="{28FAF46A-F17C-4B84-81D7-E45464ACB18D}" type="pres">
      <dgm:prSet presAssocID="{D761F950-B447-4A4D-96E5-CCF72B0280E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D4452BC2-2CAD-431F-8BAF-4BE866E3E17C}" type="pres">
      <dgm:prSet presAssocID="{D761F950-B447-4A4D-96E5-CCF72B0280E1}" presName="spaceRect" presStyleCnt="0"/>
      <dgm:spPr/>
    </dgm:pt>
    <dgm:pt modelId="{AC5FD78E-AB25-4C35-8210-367682365FE2}" type="pres">
      <dgm:prSet presAssocID="{D761F950-B447-4A4D-96E5-CCF72B0280E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AD4FD44-563E-4E28-8995-CD32889FC746}" srcId="{8F754AB9-31B4-4A78-8488-83A734B9F6D3}" destId="{ADC5A940-7AAF-4DFC-B106-D4A99C31BD05}" srcOrd="0" destOrd="0" parTransId="{98135C0A-763E-412D-BC67-06DA15C37A17}" sibTransId="{0A23B69C-39C7-44BD-839F-D1EF76B5366A}"/>
    <dgm:cxn modelId="{8A8F5B4F-501C-4E81-8D70-2BDF4CE81F5E}" type="presOf" srcId="{8F754AB9-31B4-4A78-8488-83A734B9F6D3}" destId="{6291B22A-8F29-4270-8A18-6AB0B1A2AA30}" srcOrd="0" destOrd="0" presId="urn:microsoft.com/office/officeart/2018/2/layout/IconVerticalSolidList"/>
    <dgm:cxn modelId="{3A0939CA-B191-40C2-900C-E830068383CB}" srcId="{8F754AB9-31B4-4A78-8488-83A734B9F6D3}" destId="{D761F950-B447-4A4D-96E5-CCF72B0280E1}" srcOrd="1" destOrd="0" parTransId="{B4892CD2-7ED5-4072-B8A6-5C3ADA5DA818}" sibTransId="{AF999128-87E6-4CF0-93A4-5361E2928E75}"/>
    <dgm:cxn modelId="{EEEB84E2-0608-492C-AC6B-BB3F4DD51E94}" type="presOf" srcId="{ADC5A940-7AAF-4DFC-B106-D4A99C31BD05}" destId="{E64DAD76-6555-4EAA-86C9-B9809B0E3698}" srcOrd="0" destOrd="0" presId="urn:microsoft.com/office/officeart/2018/2/layout/IconVerticalSolidList"/>
    <dgm:cxn modelId="{EB5B04EC-8B4B-4151-B1BB-B6894599A7C3}" type="presOf" srcId="{D761F950-B447-4A4D-96E5-CCF72B0280E1}" destId="{AC5FD78E-AB25-4C35-8210-367682365FE2}" srcOrd="0" destOrd="0" presId="urn:microsoft.com/office/officeart/2018/2/layout/IconVerticalSolidList"/>
    <dgm:cxn modelId="{D6FB7BE4-764F-43CE-9A5D-AE0B96012901}" type="presParOf" srcId="{6291B22A-8F29-4270-8A18-6AB0B1A2AA30}" destId="{2AB920D6-A6FE-4C3E-8038-95BC14ADB4EF}" srcOrd="0" destOrd="0" presId="urn:microsoft.com/office/officeart/2018/2/layout/IconVerticalSolidList"/>
    <dgm:cxn modelId="{E7422DE6-A72A-40D5-B129-A70672FF9C22}" type="presParOf" srcId="{2AB920D6-A6FE-4C3E-8038-95BC14ADB4EF}" destId="{941F5F04-2A73-48D7-939D-1362FC82B727}" srcOrd="0" destOrd="0" presId="urn:microsoft.com/office/officeart/2018/2/layout/IconVerticalSolidList"/>
    <dgm:cxn modelId="{D45DC21B-740E-4DF8-AB6E-C7D9D0E765C3}" type="presParOf" srcId="{2AB920D6-A6FE-4C3E-8038-95BC14ADB4EF}" destId="{0149248D-834B-46EB-B2E8-A11F8A2A79F6}" srcOrd="1" destOrd="0" presId="urn:microsoft.com/office/officeart/2018/2/layout/IconVerticalSolidList"/>
    <dgm:cxn modelId="{FC2CCE76-0A40-44E3-B8CA-40B63F63F761}" type="presParOf" srcId="{2AB920D6-A6FE-4C3E-8038-95BC14ADB4EF}" destId="{5E932E1E-A247-4075-8CD1-DA3204935504}" srcOrd="2" destOrd="0" presId="urn:microsoft.com/office/officeart/2018/2/layout/IconVerticalSolidList"/>
    <dgm:cxn modelId="{B6C8F90E-596D-4E50-B66F-A73102E00A37}" type="presParOf" srcId="{2AB920D6-A6FE-4C3E-8038-95BC14ADB4EF}" destId="{E64DAD76-6555-4EAA-86C9-B9809B0E3698}" srcOrd="3" destOrd="0" presId="urn:microsoft.com/office/officeart/2018/2/layout/IconVerticalSolidList"/>
    <dgm:cxn modelId="{4D14D444-6AB5-46F3-B0FC-D3A1B1427D21}" type="presParOf" srcId="{6291B22A-8F29-4270-8A18-6AB0B1A2AA30}" destId="{4BC3CAC8-3603-452F-B42A-B7123B5C0550}" srcOrd="1" destOrd="0" presId="urn:microsoft.com/office/officeart/2018/2/layout/IconVerticalSolidList"/>
    <dgm:cxn modelId="{79B9778C-E01F-401B-B663-0838BD4B2D8D}" type="presParOf" srcId="{6291B22A-8F29-4270-8A18-6AB0B1A2AA30}" destId="{F2387A38-C09C-440F-956A-09E2415838E0}" srcOrd="2" destOrd="0" presId="urn:microsoft.com/office/officeart/2018/2/layout/IconVerticalSolidList"/>
    <dgm:cxn modelId="{42D81825-420E-4ED3-B955-AFFAB6290617}" type="presParOf" srcId="{F2387A38-C09C-440F-956A-09E2415838E0}" destId="{6A1EABAC-0814-4B87-8983-FA5669F4F421}" srcOrd="0" destOrd="0" presId="urn:microsoft.com/office/officeart/2018/2/layout/IconVerticalSolidList"/>
    <dgm:cxn modelId="{54F76383-102D-44C0-ABAF-FE09729F43FF}" type="presParOf" srcId="{F2387A38-C09C-440F-956A-09E2415838E0}" destId="{28FAF46A-F17C-4B84-81D7-E45464ACB18D}" srcOrd="1" destOrd="0" presId="urn:microsoft.com/office/officeart/2018/2/layout/IconVerticalSolidList"/>
    <dgm:cxn modelId="{9854217B-B5F6-4A6F-8C28-E91318D7D297}" type="presParOf" srcId="{F2387A38-C09C-440F-956A-09E2415838E0}" destId="{D4452BC2-2CAD-431F-8BAF-4BE866E3E17C}" srcOrd="2" destOrd="0" presId="urn:microsoft.com/office/officeart/2018/2/layout/IconVerticalSolidList"/>
    <dgm:cxn modelId="{8D8DC4BC-BF1B-4E5D-BD3D-2AB9B816F07B}" type="presParOf" srcId="{F2387A38-C09C-440F-956A-09E2415838E0}" destId="{AC5FD78E-AB25-4C35-8210-367682365F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141A0-0F17-4A9C-B997-946AB4751C78}">
      <dsp:nvSpPr>
        <dsp:cNvPr id="0" name=""/>
        <dsp:cNvSpPr/>
      </dsp:nvSpPr>
      <dsp:spPr>
        <a:xfrm>
          <a:off x="0" y="45705"/>
          <a:ext cx="5345205" cy="73709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Aptos"/>
            </a:rPr>
            <a:t>INTRODUÇÃO</a:t>
          </a:r>
        </a:p>
      </dsp:txBody>
      <dsp:txXfrm>
        <a:off x="35982" y="81687"/>
        <a:ext cx="5273241" cy="665135"/>
      </dsp:txXfrm>
    </dsp:sp>
    <dsp:sp modelId="{3D2C88E0-700D-4880-8504-9E39FAD3629C}">
      <dsp:nvSpPr>
        <dsp:cNvPr id="0" name=""/>
        <dsp:cNvSpPr/>
      </dsp:nvSpPr>
      <dsp:spPr>
        <a:xfrm>
          <a:off x="0" y="869206"/>
          <a:ext cx="5345205" cy="737099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Aptos"/>
            </a:rPr>
            <a:t>SERVIDOR</a:t>
          </a:r>
        </a:p>
      </dsp:txBody>
      <dsp:txXfrm>
        <a:off x="35982" y="905188"/>
        <a:ext cx="5273241" cy="665135"/>
      </dsp:txXfrm>
    </dsp:sp>
    <dsp:sp modelId="{9698D0CC-DAFE-4AEA-8D5D-38A80C47ECFD}">
      <dsp:nvSpPr>
        <dsp:cNvPr id="0" name=""/>
        <dsp:cNvSpPr/>
      </dsp:nvSpPr>
      <dsp:spPr>
        <a:xfrm>
          <a:off x="0" y="1692705"/>
          <a:ext cx="5345205" cy="737099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Aptos"/>
            </a:rPr>
            <a:t>REQUISIÇÕES</a:t>
          </a:r>
        </a:p>
      </dsp:txBody>
      <dsp:txXfrm>
        <a:off x="35982" y="1728687"/>
        <a:ext cx="5273241" cy="665135"/>
      </dsp:txXfrm>
    </dsp:sp>
    <dsp:sp modelId="{BAB56391-A505-4A26-9F7D-C79F7E4B824B}">
      <dsp:nvSpPr>
        <dsp:cNvPr id="0" name=""/>
        <dsp:cNvSpPr/>
      </dsp:nvSpPr>
      <dsp:spPr>
        <a:xfrm>
          <a:off x="0" y="2516206"/>
          <a:ext cx="5345205" cy="737099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Aptos"/>
            </a:rPr>
            <a:t>BIBLIOTECAS</a:t>
          </a:r>
        </a:p>
      </dsp:txBody>
      <dsp:txXfrm>
        <a:off x="35982" y="2552188"/>
        <a:ext cx="5273241" cy="665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F5F04-2A73-48D7-939D-1362FC82B727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9248D-834B-46EB-B2E8-A11F8A2A79F6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DAD76-6555-4EAA-86C9-B9809B0E3698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Outra maneira de trabalhar com Ajax sem ter um backend próprio é utilizando </a:t>
          </a:r>
          <a:r>
            <a:rPr lang="pt-BR" sz="2200" b="1" kern="1200"/>
            <a:t>APIs públicas</a:t>
          </a:r>
          <a:r>
            <a:rPr lang="pt-BR" sz="2200" kern="1200"/>
            <a:t>. Muitas APIs gratuitas estão disponíveis na internet, e você pode utilizá-las para fazer requisições Ajax e obter dados reais.</a:t>
          </a:r>
          <a:endParaRPr lang="en-US" sz="2200" kern="1200"/>
        </a:p>
      </dsp:txBody>
      <dsp:txXfrm>
        <a:off x="1507738" y="707092"/>
        <a:ext cx="9007861" cy="1305401"/>
      </dsp:txXfrm>
    </dsp:sp>
    <dsp:sp modelId="{6A1EABAC-0814-4B87-8983-FA5669F4F42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AF46A-F17C-4B84-81D7-E45464ACB18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FD78E-AB25-4C35-8210-367682365FE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Um exemplo simples seria usar a API pública do </a:t>
          </a:r>
          <a:r>
            <a:rPr lang="pt-BR" sz="2200" b="1" kern="1200"/>
            <a:t>JSONPlaceholder</a:t>
          </a:r>
          <a:r>
            <a:rPr lang="pt-BR" sz="2200" kern="1200"/>
            <a:t>, que fornece dados fictícios, como posts, usuários e comentários.</a:t>
          </a:r>
          <a:endParaRPr lang="en-US" sz="2200" kern="1200"/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8F5FF-D436-4585-B99E-6081DD35E560}" type="datetimeFigureOut">
              <a:t>09/02/2025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221D6-62C0-4CA3-9678-6BB0916CDD2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3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4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902A1F-5F9E-F540-736E-4F5B6DB67E34}"/>
              </a:ext>
            </a:extLst>
          </p:cNvPr>
          <p:cNvSpPr/>
          <p:nvPr userDrawn="1"/>
        </p:nvSpPr>
        <p:spPr>
          <a:xfrm>
            <a:off x="7280546" y="469900"/>
            <a:ext cx="180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6B5542-BB91-41A9-8B31-C8DE957623BD}"/>
              </a:ext>
            </a:extLst>
          </p:cNvPr>
          <p:cNvSpPr/>
          <p:nvPr userDrawn="1"/>
        </p:nvSpPr>
        <p:spPr>
          <a:xfrm>
            <a:off x="0" y="0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1B5D6-A0BF-4F7A-8C00-4C19089314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50862" y="719999"/>
            <a:ext cx="6180138" cy="2535266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8F8A46-E065-4396-9BD1-6722AB51D79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0862" y="3835401"/>
            <a:ext cx="6180138" cy="2301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Font typeface="Arial" panose="020B0604020202020204" pitchFamily="34" charset="0"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Font typeface="Arial" panose="020B0604020202020204" pitchFamily="34" charset="0"/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Font typeface="Arial" panose="020B0604020202020204" pitchFamily="34" charset="0"/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Font typeface="Arial" panose="020B0604020202020204" pitchFamily="34" charset="0"/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ID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3D022-456B-AB70-7F0A-62D09A116C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6044" y="720316"/>
            <a:ext cx="4115094" cy="5417369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ID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F5B696-393F-E64D-04D9-5E6080EB1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3429000"/>
            <a:ext cx="6180138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3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73C1666-DC2E-4F60-98A5-80CDC7B1FF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5C8F59-6373-4247-B614-4603147C6025}"/>
              </a:ext>
            </a:extLst>
          </p:cNvPr>
          <p:cNvSpPr/>
          <p:nvPr userDrawn="1"/>
        </p:nvSpPr>
        <p:spPr>
          <a:xfrm rot="16200000">
            <a:off x="0" y="4590287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80D2B3-2055-4849-A37F-15C3430316B3}"/>
              </a:ext>
            </a:extLst>
          </p:cNvPr>
          <p:cNvSpPr/>
          <p:nvPr userDrawn="1"/>
        </p:nvSpPr>
        <p:spPr>
          <a:xfrm rot="5400000">
            <a:off x="9924287" y="1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2D10FB-3BE7-BCA6-0C2E-84EAF411D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6000" y="1084668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93AAF-A66A-3C45-C861-DA2D1EC7A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5999" y="697440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9009176-C327-5E62-20C7-BD346F458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516969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F36DB10-1217-D9FB-5CEE-38EE84C88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4123391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90C07-A319-0553-16DF-2A4B3E3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" y="543299"/>
            <a:ext cx="5545136" cy="28797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42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1D2B-1803-7A82-2F23-2D10AA7F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6952179" cy="28797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4C5CF9-10AA-8747-7064-6A925F453B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0862" y="3429000"/>
            <a:ext cx="6952179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ID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F421A03-EBB9-E8A0-A75A-B02C2B24E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3905" y="549275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20C953-7D7C-35D3-0E62-253A6D9C6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904" y="955674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47D360-931B-4B02-DF7F-22B40E3F0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903" y="3589059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C03BD29-6455-7ADC-E781-64D001078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3902" y="3994710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40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444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AC37003A-ECD2-9271-8AB2-E1B377082716}"/>
              </a:ext>
            </a:extLst>
          </p:cNvPr>
          <p:cNvSpPr/>
          <p:nvPr userDrawn="1"/>
        </p:nvSpPr>
        <p:spPr>
          <a:xfrm>
            <a:off x="4149038" y="2811463"/>
            <a:ext cx="3893924" cy="4046537"/>
          </a:xfrm>
          <a:custGeom>
            <a:avLst/>
            <a:gdLst>
              <a:gd name="connsiteX0" fmla="*/ 198123 w 3893924"/>
              <a:gd name="connsiteY0" fmla="*/ 0 h 4046537"/>
              <a:gd name="connsiteX1" fmla="*/ 3695801 w 3893924"/>
              <a:gd name="connsiteY1" fmla="*/ 0 h 4046537"/>
              <a:gd name="connsiteX2" fmla="*/ 3893924 w 3893924"/>
              <a:gd name="connsiteY2" fmla="*/ 198123 h 4046537"/>
              <a:gd name="connsiteX3" fmla="*/ 3893924 w 3893924"/>
              <a:gd name="connsiteY3" fmla="*/ 4046537 h 4046537"/>
              <a:gd name="connsiteX4" fmla="*/ 0 w 3893924"/>
              <a:gd name="connsiteY4" fmla="*/ 4046537 h 4046537"/>
              <a:gd name="connsiteX5" fmla="*/ 0 w 3893924"/>
              <a:gd name="connsiteY5" fmla="*/ 198123 h 4046537"/>
              <a:gd name="connsiteX6" fmla="*/ 198123 w 3893924"/>
              <a:gd name="connsiteY6" fmla="*/ 0 h 404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3924" h="4046537">
                <a:moveTo>
                  <a:pt x="198123" y="0"/>
                </a:moveTo>
                <a:lnTo>
                  <a:pt x="3695801" y="0"/>
                </a:lnTo>
                <a:cubicBezTo>
                  <a:pt x="3805221" y="0"/>
                  <a:pt x="3893924" y="88703"/>
                  <a:pt x="3893924" y="198123"/>
                </a:cubicBezTo>
                <a:lnTo>
                  <a:pt x="3893924" y="4046537"/>
                </a:lnTo>
                <a:lnTo>
                  <a:pt x="0" y="4046537"/>
                </a:lnTo>
                <a:lnTo>
                  <a:pt x="0" y="198123"/>
                </a:lnTo>
                <a:cubicBezTo>
                  <a:pt x="0" y="88703"/>
                  <a:pt x="88703" y="0"/>
                  <a:pt x="1981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C63C5-B093-423F-EDE7-E256A8B7AD32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0"/>
            <a:ext cx="0" cy="7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13565E-CF99-419F-AEC7-A62AF2E65B11}"/>
              </a:ext>
            </a:extLst>
          </p:cNvPr>
          <p:cNvSpPr/>
          <p:nvPr userDrawn="1"/>
        </p:nvSpPr>
        <p:spPr>
          <a:xfrm rot="5400000">
            <a:off x="9245600" y="-136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16C853-F5B0-48E9-8364-029210A4FD5A}"/>
              </a:ext>
            </a:extLst>
          </p:cNvPr>
          <p:cNvSpPr/>
          <p:nvPr userDrawn="1"/>
        </p:nvSpPr>
        <p:spPr>
          <a:xfrm>
            <a:off x="0" y="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048C8-BEDD-47F9-820F-7FAF2CE3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19998"/>
            <a:ext cx="10752000" cy="176717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54D9A68-A5E1-422C-86E6-C5B21D058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D2ADC0D5-7E0B-BEB1-CED3-F22FB93B6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0FCCA7C-03AA-99D2-27DF-4C2B5F26BD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992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C7F382-677C-1234-D6A5-1733381B5A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6992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1B2A7-CA70-0F52-27CE-F9B0C958DF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3121" y="3233186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70B7EF2-0E9D-CBAA-2308-0D8E544F7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3121" y="3635268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6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31A4D2-E7FE-4037-BB0F-7F3541D21692}"/>
              </a:ext>
            </a:extLst>
          </p:cNvPr>
          <p:cNvSpPr/>
          <p:nvPr userDrawn="1"/>
        </p:nvSpPr>
        <p:spPr>
          <a:xfrm>
            <a:off x="0" y="0"/>
            <a:ext cx="5676900" cy="6858000"/>
          </a:xfrm>
          <a:custGeom>
            <a:avLst/>
            <a:gdLst>
              <a:gd name="connsiteX0" fmla="*/ 0 w 5676900"/>
              <a:gd name="connsiteY0" fmla="*/ 0 h 6858000"/>
              <a:gd name="connsiteX1" fmla="*/ 3870984 w 5676900"/>
              <a:gd name="connsiteY1" fmla="*/ 0 h 6858000"/>
              <a:gd name="connsiteX2" fmla="*/ 4006278 w 5676900"/>
              <a:gd name="connsiteY2" fmla="*/ 96210 h 6858000"/>
              <a:gd name="connsiteX3" fmla="*/ 5676900 w 5676900"/>
              <a:gd name="connsiteY3" fmla="*/ 3429000 h 6858000"/>
              <a:gd name="connsiteX4" fmla="*/ 4006278 w 5676900"/>
              <a:gd name="connsiteY4" fmla="*/ 6761790 h 6858000"/>
              <a:gd name="connsiteX5" fmla="*/ 3870983 w 5676900"/>
              <a:gd name="connsiteY5" fmla="*/ 6858000 h 6858000"/>
              <a:gd name="connsiteX6" fmla="*/ 0 w 5676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6900" h="6858000">
                <a:moveTo>
                  <a:pt x="0" y="0"/>
                </a:moveTo>
                <a:lnTo>
                  <a:pt x="3870984" y="0"/>
                </a:lnTo>
                <a:lnTo>
                  <a:pt x="4006278" y="96210"/>
                </a:lnTo>
                <a:cubicBezTo>
                  <a:pt x="5020449" y="854662"/>
                  <a:pt x="5676900" y="2065170"/>
                  <a:pt x="5676900" y="3429000"/>
                </a:cubicBezTo>
                <a:cubicBezTo>
                  <a:pt x="5676900" y="4792830"/>
                  <a:pt x="5020449" y="6003338"/>
                  <a:pt x="4006278" y="6761790"/>
                </a:cubicBezTo>
                <a:lnTo>
                  <a:pt x="387098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3DE57-F9AC-4BE9-85B5-FE07DAEA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439997"/>
            <a:ext cx="4059237" cy="397800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9C601-91DE-37CA-F7E5-64317EBCD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908302"/>
            <a:ext cx="4686300" cy="183514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AC7C845-1150-C362-D67D-6AD3AD7C9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444588"/>
            <a:ext cx="4686300" cy="360000"/>
          </a:xfrm>
        </p:spPr>
        <p:txBody>
          <a:bodyPr>
            <a:normAutofit/>
          </a:bodyPr>
          <a:lstStyle>
            <a:lvl1pPr>
              <a:defRPr sz="1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788A7F-D472-23EE-5635-C37BC55DC2C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99800" y="3429000"/>
            <a:ext cx="5413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9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0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4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9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4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1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9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-1659121" y="6362879"/>
            <a:ext cx="7935790" cy="4941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Intrutora</a:t>
            </a:r>
            <a:r>
              <a:rPr lang="de-DE" dirty="0"/>
              <a:t> </a:t>
            </a:r>
            <a:r>
              <a:rPr lang="de-DE" dirty="0" err="1"/>
              <a:t>Tamires</a:t>
            </a:r>
            <a:r>
              <a:rPr lang="de-DE" dirty="0"/>
              <a:t> </a:t>
            </a:r>
            <a:r>
              <a:rPr lang="de-DE" dirty="0" err="1"/>
              <a:t>Schloegel</a:t>
            </a:r>
            <a:r>
              <a:rPr lang="de-DE" dirty="0"/>
              <a:t> </a:t>
            </a:r>
            <a:r>
              <a:rPr lang="de-DE" dirty="0" err="1"/>
              <a:t>kistner</a:t>
            </a:r>
            <a:endParaRPr lang="de-DE" dirty="0">
              <a:ea typeface="Calibri"/>
              <a:cs typeface="Calibri"/>
            </a:endParaRPr>
          </a:p>
        </p:txBody>
      </p:sp>
      <p:pic>
        <p:nvPicPr>
          <p:cNvPr id="4" name="Imagem 3" descr="AJAX requests for idiots | Breaking down asynchronous JavaScript | by Zac  Banas | Medium">
            <a:extLst>
              <a:ext uri="{FF2B5EF4-FFF2-40B4-BE49-F238E27FC236}">
                <a16:creationId xmlns:a16="http://schemas.microsoft.com/office/drawing/2014/main" id="{0CAA2A5F-DF39-72BF-9E1C-74C80EE0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347657"/>
            <a:ext cx="7876116" cy="41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43096-B5E4-41EC-BFF6-90FE67BE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55E44-4F23-1092-7A00-A5B8B918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b="1" dirty="0" err="1"/>
              <a:t>Axios</a:t>
            </a:r>
            <a:r>
              <a:rPr lang="pt-BR" b="1" dirty="0"/>
              <a:t> X Javascript </a:t>
            </a:r>
            <a:r>
              <a:rPr lang="pt-BR" b="1" dirty="0" err="1"/>
              <a:t>fetch</a:t>
            </a:r>
            <a:endParaRPr lang="pt-BR" b="1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4A7BE9D-7195-AD8E-3ABB-8213777C0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52177"/>
              </p:ext>
            </p:extLst>
          </p:nvPr>
        </p:nvGraphicFramePr>
        <p:xfrm>
          <a:off x="838200" y="2200209"/>
          <a:ext cx="10515601" cy="36021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13099">
                  <a:extLst>
                    <a:ext uri="{9D8B030D-6E8A-4147-A177-3AD203B41FA5}">
                      <a16:colId xmlns:a16="http://schemas.microsoft.com/office/drawing/2014/main" val="4089256564"/>
                    </a:ext>
                  </a:extLst>
                </a:gridCol>
                <a:gridCol w="3501251">
                  <a:extLst>
                    <a:ext uri="{9D8B030D-6E8A-4147-A177-3AD203B41FA5}">
                      <a16:colId xmlns:a16="http://schemas.microsoft.com/office/drawing/2014/main" val="2976752798"/>
                    </a:ext>
                  </a:extLst>
                </a:gridCol>
                <a:gridCol w="3501251">
                  <a:extLst>
                    <a:ext uri="{9D8B030D-6E8A-4147-A177-3AD203B41FA5}">
                      <a16:colId xmlns:a16="http://schemas.microsoft.com/office/drawing/2014/main" val="2066626940"/>
                    </a:ext>
                  </a:extLst>
                </a:gridCol>
              </a:tblGrid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Recurso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fetch() (Nativo) ✅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cap="none" spc="0">
                          <a:solidFill>
                            <a:schemeClr val="tx1"/>
                          </a:solidFill>
                        </a:rPr>
                        <a:t>Axios</a:t>
                      </a:r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 (Biblioteca) ✅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496901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Suporte nativo no navegador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 (precisa ser instalado)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236157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Sintaxe mais curta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 (pode ser verboso)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 (mais simples)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849880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Manipulação automática de JSON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 (precisa de .json())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 (já retorna JSON)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24135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Tratamento de erros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 (só captura erros de rede)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 (erros HTTP também são capturados)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8534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Suporte a Cancelamento de Requisição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 (precisa de AbortController)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461458"/>
                  </a:ext>
                </a:extLst>
              </a:tr>
              <a:tr h="574265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Melhor compatibilidade com navegadores antigos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595180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Envio automático de cabeçalhos comuns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222981"/>
                  </a:ext>
                </a:extLst>
              </a:tr>
              <a:tr h="378489"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Interceptação de requisições/respostas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❌ Não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cap="none" spc="0">
                          <a:solidFill>
                            <a:schemeClr val="tx1"/>
                          </a:solidFill>
                        </a:rPr>
                        <a:t>✅ Sim (útil para autenticação)</a:t>
                      </a:r>
                    </a:p>
                  </a:txBody>
                  <a:tcPr marL="48944" marR="48944" marT="45668" marB="97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948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04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6A6A6-8265-E6EF-0BAB-B9EE3AA4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latin typeface="Calibri"/>
                <a:ea typeface="Calibri"/>
                <a:cs typeface="Calibri"/>
              </a:rPr>
              <a:t>Usando APIs Públicas</a:t>
            </a:r>
            <a:endParaRPr lang="pt-BR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08B2829-130F-6048-CC37-F659C896F9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94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C2F9-673C-84EB-21AA-978763E4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2E993D-2AF5-7698-F373-B8F547C7D463}"/>
              </a:ext>
            </a:extLst>
          </p:cNvPr>
          <p:cNvSpPr txBox="1">
            <a:spLocks/>
          </p:cNvSpPr>
          <p:nvPr/>
        </p:nvSpPr>
        <p:spPr>
          <a:xfrm>
            <a:off x="550862" y="719999"/>
            <a:ext cx="6180138" cy="253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Objeto JSON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5A127E-BF98-1360-4B25-9B9B4E4D0EBE}"/>
              </a:ext>
            </a:extLst>
          </p:cNvPr>
          <p:cNvSpPr txBox="1"/>
          <p:nvPr/>
        </p:nvSpPr>
        <p:spPr>
          <a:xfrm>
            <a:off x="550862" y="2264735"/>
            <a:ext cx="6180138" cy="387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Um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objeto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JSON (</a:t>
            </a:r>
            <a:r>
              <a:rPr lang="en-ID" sz="2000" b="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JavaScript Object Notation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) é um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formato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de dados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estruturados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usado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comunicação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entre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sistemas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. Ele é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leve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fácil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ler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baseado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sintaxe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do JavaScript, mas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pode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ser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usado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diversas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linguagens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Um JSON é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formado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pares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chave-valor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onde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chaves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são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strings e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valores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podem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ser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números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, strings,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booleanos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, arrays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outros </a:t>
            </a:r>
            <a:r>
              <a:rPr lang="en-ID" sz="20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ID" sz="20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BE5937-BB75-F06A-548B-FBEE97C5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2256"/>
          <a:stretch/>
        </p:blipFill>
        <p:spPr>
          <a:xfrm>
            <a:off x="7526044" y="720316"/>
            <a:ext cx="4115094" cy="5417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818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6F2F-9F0E-7CC1-D250-4D5392E02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2E3C05D-0C65-535B-8763-728215612C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Exemplo usando a API - JSONplaceholder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D4948C-9A7B-C0B6-48E4-636013A1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05" y="3589422"/>
            <a:ext cx="8308314" cy="31763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F74979-86C9-DCFE-BCE0-3D2098D4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825"/>
            <a:ext cx="3891976" cy="13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86BC-3DFB-D6F2-E4AF-C21114E9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2A14301-7A8E-FD0B-6E88-0BA721BB23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5E7921-D599-511F-FE2A-61A3A92B713D}"/>
              </a:ext>
            </a:extLst>
          </p:cNvPr>
          <p:cNvSpPr txBox="1"/>
          <p:nvPr/>
        </p:nvSpPr>
        <p:spPr>
          <a:xfrm>
            <a:off x="1236518" y="2400300"/>
            <a:ext cx="75364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/>
              <a:t>Crie uma seção de comentários usando o </a:t>
            </a:r>
            <a:r>
              <a:rPr lang="pt-BR" dirty="0" err="1"/>
              <a:t>JSONPlaceholder</a:t>
            </a:r>
            <a:r>
              <a:rPr lang="pt-BR" dirty="0"/>
              <a:t> de comentários</a:t>
            </a:r>
          </a:p>
          <a:p>
            <a:r>
              <a:rPr lang="pt-BR" dirty="0"/>
              <a:t>Apresente o nome (</a:t>
            </a:r>
            <a:r>
              <a:rPr lang="pt-BR" dirty="0" err="1"/>
              <a:t>name</a:t>
            </a:r>
            <a:r>
              <a:rPr lang="pt-BR" dirty="0"/>
              <a:t>), </a:t>
            </a:r>
            <a:r>
              <a:rPr lang="pt-BR" dirty="0" err="1"/>
              <a:t>email</a:t>
            </a:r>
            <a:r>
              <a:rPr lang="pt-BR" dirty="0"/>
              <a:t> (</a:t>
            </a:r>
            <a:r>
              <a:rPr lang="pt-BR" dirty="0" err="1"/>
              <a:t>email</a:t>
            </a:r>
            <a:r>
              <a:rPr lang="pt-BR" dirty="0"/>
              <a:t>) e o comentário (body)</a:t>
            </a:r>
          </a:p>
          <a:p>
            <a:r>
              <a:rPr lang="pt-BR" b="1" dirty="0"/>
              <a:t>Orientações</a:t>
            </a:r>
            <a:r>
              <a:rPr lang="pt-BR" dirty="0"/>
              <a:t>: </a:t>
            </a:r>
          </a:p>
          <a:p>
            <a:r>
              <a:rPr lang="pt-BR" dirty="0"/>
              <a:t>1.1 Crie uma seção de comentários.</a:t>
            </a:r>
          </a:p>
          <a:p>
            <a:r>
              <a:rPr lang="pt-BR" dirty="0"/>
              <a:t>1.2 Crie uma </a:t>
            </a:r>
            <a:r>
              <a:rPr lang="pt-BR" dirty="0" err="1"/>
              <a:t>function</a:t>
            </a:r>
            <a:r>
              <a:rPr lang="pt-BR" dirty="0"/>
              <a:t> para gerar os comentários</a:t>
            </a:r>
          </a:p>
          <a:p>
            <a:r>
              <a:rPr lang="pt-BR" dirty="0"/>
              <a:t>1.3 Utilize o </a:t>
            </a:r>
            <a:r>
              <a:rPr lang="pt-BR" dirty="0" err="1"/>
              <a:t>axios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	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5204AE-62CB-7ADB-86C2-4CC8E50F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25" y="3838154"/>
            <a:ext cx="784969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Imagem 640" descr="Teclado de computador e um bloco de notas">
            <a:extLst>
              <a:ext uri="{FF2B5EF4-FFF2-40B4-BE49-F238E27FC236}">
                <a16:creationId xmlns:a16="http://schemas.microsoft.com/office/drawing/2014/main" id="{65DED2EE-5FCC-FF65-B021-5061AD02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111"/>
          <a:stretch/>
        </p:blipFill>
        <p:spPr>
          <a:xfrm>
            <a:off x="0" y="0"/>
            <a:ext cx="3556001" cy="6858000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3B1C68-F589-C2E9-93F0-CDDEB29F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B918-B1F7-47D7-83E4-5E18F098CF91}" type="datetime1">
              <a:rPr lang="pt-BR"/>
              <a:t>09/02/2025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D23FF-3BBA-08B8-CD2E-FA0BDEA4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B4CF4-C0A9-0549-F2FC-E9AF14A1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2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B6D612-6434-23BF-D743-07C59E9406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5397" y="-3175"/>
            <a:ext cx="9151937" cy="1187450"/>
          </a:xfrm>
        </p:spPr>
        <p:txBody>
          <a:bodyPr/>
          <a:lstStyle/>
          <a:p>
            <a:r>
              <a:rPr lang="pt-BR" b="1" dirty="0">
                <a:solidFill>
                  <a:srgbClr val="1973EB"/>
                </a:solidFill>
              </a:rPr>
              <a:t>Agenda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F980651D-7392-1311-A311-D159786F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409851"/>
              </p:ext>
            </p:extLst>
          </p:nvPr>
        </p:nvGraphicFramePr>
        <p:xfrm>
          <a:off x="4095750" y="1779493"/>
          <a:ext cx="5345206" cy="3299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25" name="Retângulo 424">
            <a:extLst>
              <a:ext uri="{FF2B5EF4-FFF2-40B4-BE49-F238E27FC236}">
                <a16:creationId xmlns:a16="http://schemas.microsoft.com/office/drawing/2014/main" id="{956435ED-FE7B-788E-7F30-01DE5A8FFF61}"/>
              </a:ext>
            </a:extLst>
          </p:cNvPr>
          <p:cNvSpPr/>
          <p:nvPr/>
        </p:nvSpPr>
        <p:spPr>
          <a:xfrm>
            <a:off x="4225913" y="940884"/>
            <a:ext cx="4393810" cy="20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0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98A10-CF8E-58AD-DE58-4B82D704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ao Ajax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DA2908-8974-03BE-46D3-442797CED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898" y="2884991"/>
            <a:ext cx="6180138" cy="3546982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Ajax, ou </a:t>
            </a:r>
            <a:r>
              <a:rPr lang="pt-BR" sz="2400" dirty="0" err="1"/>
              <a:t>Asynchronous</a:t>
            </a:r>
            <a:r>
              <a:rPr lang="pt-BR" sz="2400" dirty="0"/>
              <a:t> </a:t>
            </a:r>
            <a:r>
              <a:rPr lang="pt-BR" sz="2400" dirty="0" err="1"/>
              <a:t>JavaScript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XML, é uma técnica que permite a atualização de partes de uma página web sem recarregar a página inteira. Isso melhora a experiência do usuário, oferecendo interatividade e eficiência.</a:t>
            </a:r>
            <a:br>
              <a:rPr lang="pt-BR" sz="2400" dirty="0"/>
            </a:br>
            <a:r>
              <a:rPr lang="pt-BR" sz="2400" dirty="0"/>
              <a:t>Ele funciona através do </a:t>
            </a:r>
            <a:r>
              <a:rPr lang="pt-BR" sz="2400" dirty="0" err="1"/>
              <a:t>JavaScript</a:t>
            </a:r>
            <a:r>
              <a:rPr lang="pt-BR" sz="2400" dirty="0"/>
              <a:t> e usa o objeto </a:t>
            </a:r>
            <a:r>
              <a:rPr lang="pt-BR" sz="2400" dirty="0" err="1"/>
              <a:t>XMLHttpRequest</a:t>
            </a:r>
            <a:r>
              <a:rPr lang="pt-BR" sz="2400" dirty="0"/>
              <a:t> (ou </a:t>
            </a:r>
            <a:r>
              <a:rPr lang="pt-BR" sz="2400" dirty="0" err="1"/>
              <a:t>fetch</a:t>
            </a:r>
            <a:r>
              <a:rPr lang="pt-BR" sz="2400" dirty="0"/>
              <a:t>, nas versões mais modernas) para fazer requisições assíncronas ao servidor.</a:t>
            </a:r>
          </a:p>
        </p:txBody>
      </p:sp>
      <p:pic>
        <p:nvPicPr>
          <p:cNvPr id="6" name="Espaço Reservado para Imagem 5" descr="Texto&#10;&#10;Descrição gerada automaticamente">
            <a:extLst>
              <a:ext uri="{FF2B5EF4-FFF2-40B4-BE49-F238E27FC236}">
                <a16:creationId xmlns:a16="http://schemas.microsoft.com/office/drawing/2014/main" id="{92C50B20-6910-FDE6-491D-C03B48EADE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678" r="24678"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E7ADD5-1586-5584-8CAF-17111F99C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125" y="2524991"/>
            <a:ext cx="6180138" cy="36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1" dirty="0"/>
              <a:t>O QUE É AJAX?</a:t>
            </a:r>
          </a:p>
        </p:txBody>
      </p:sp>
    </p:spTree>
    <p:extLst>
      <p:ext uri="{BB962C8B-B14F-4D97-AF65-F5344CB8AC3E}">
        <p14:creationId xmlns:p14="http://schemas.microsoft.com/office/powerpoint/2010/main" val="11370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EA6F-E77A-40B8-F9D1-C2426C110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484E84B-3F83-8B4A-E728-EB0E2EEB7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5430" y="1626758"/>
            <a:ext cx="10801770" cy="33280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br>
              <a:rPr lang="pt-BR" sz="2000" dirty="0"/>
            </a:br>
            <a:r>
              <a:rPr lang="pt-BR" sz="2000" dirty="0"/>
              <a:t>✅ Atualiza o conteúdo sem recarregar a página.</a:t>
            </a:r>
            <a:br>
              <a:rPr lang="pt-BR" sz="2000" dirty="0"/>
            </a:br>
            <a:r>
              <a:rPr lang="pt-BR" sz="2000" dirty="0"/>
              <a:t>✅ Melhora a experiência do usuário (UX).</a:t>
            </a:r>
            <a:br>
              <a:rPr lang="pt-BR" sz="2000" dirty="0"/>
            </a:br>
            <a:r>
              <a:rPr lang="pt-BR" sz="2000" dirty="0"/>
              <a:t>✅ Pode trocar dados em formatos como JSON, XML ou texto puro.</a:t>
            </a:r>
            <a:br>
              <a:rPr lang="pt-BR" sz="2000" dirty="0"/>
            </a:br>
            <a:r>
              <a:rPr lang="pt-BR" sz="2000" dirty="0"/>
              <a:t>✅ Usado para carregar dinamicamente informações, como buscas em tempo real, notificações, etc.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29E65E-25A0-A0AD-64E1-136BD286C4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8092" y="724668"/>
            <a:ext cx="8090094" cy="721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Principais características do AJAX:</a:t>
            </a:r>
          </a:p>
        </p:txBody>
      </p:sp>
    </p:spTree>
    <p:extLst>
      <p:ext uri="{BB962C8B-B14F-4D97-AF65-F5344CB8AC3E}">
        <p14:creationId xmlns:p14="http://schemas.microsoft.com/office/powerpoint/2010/main" val="371922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AF881-F386-C338-9BB6-6ED50D771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0">
            <a:extLst>
              <a:ext uri="{FF2B5EF4-FFF2-40B4-BE49-F238E27FC236}">
                <a16:creationId xmlns:a16="http://schemas.microsoft.com/office/drawing/2014/main" id="{6787CC75-9364-9C7C-1CD3-55C95D899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120057"/>
              </p:ext>
            </p:extLst>
          </p:nvPr>
        </p:nvGraphicFramePr>
        <p:xfrm>
          <a:off x="1902922" y="2829560"/>
          <a:ext cx="9495906" cy="2621280"/>
        </p:xfrm>
        <a:graphic>
          <a:graphicData uri="http://schemas.openxmlformats.org/drawingml/2006/table">
            <a:tbl>
              <a:tblPr/>
              <a:tblGrid>
                <a:gridCol w="3165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MÉTODO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DESCRIÇÃO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USO COMUM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GET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Solicita dados do servidor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Recuperar informações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POST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Envia dados ao servidor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Enviar formulários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PUT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Atualiza dados existentes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Alterar informações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DELETE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Remove dados do servidor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Excluir registros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 0">
            <a:extLst>
              <a:ext uri="{FF2B5EF4-FFF2-40B4-BE49-F238E27FC236}">
                <a16:creationId xmlns:a16="http://schemas.microsoft.com/office/drawing/2014/main" id="{7DB60041-BF17-FFC0-29E7-58B49D4DD37B}"/>
              </a:ext>
            </a:extLst>
          </p:cNvPr>
          <p:cNvSpPr/>
          <p:nvPr/>
        </p:nvSpPr>
        <p:spPr>
          <a:xfrm>
            <a:off x="546100" y="711200"/>
            <a:ext cx="10439400" cy="13208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Montserrat ExtraBold"/>
              </a:rPr>
              <a:t>Tipos de Requisições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B456B15-B96F-8A02-268B-4B150D1BCA36}"/>
              </a:ext>
            </a:extLst>
          </p:cNvPr>
          <p:cNvSpPr/>
          <p:nvPr/>
        </p:nvSpPr>
        <p:spPr>
          <a:xfrm>
            <a:off x="546101" y="1859973"/>
            <a:ext cx="9635604" cy="959427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latin typeface="Open Sans"/>
                <a:ea typeface="Open Sans"/>
                <a:cs typeface="Open Sans"/>
              </a:rPr>
              <a:t>Principais</a:t>
            </a:r>
            <a:r>
              <a:rPr lang="en-US" sz="1800" dirty="0">
                <a:latin typeface="Open Sans"/>
                <a:ea typeface="Open Sans"/>
                <a:cs typeface="Open Sans"/>
              </a:rPr>
              <a:t> tipos de requisições Ajax. Cada método desempenha um papel específico nas interações com servidores para obter ou manipular dados.</a:t>
            </a:r>
          </a:p>
        </p:txBody>
      </p:sp>
    </p:spTree>
    <p:extLst>
      <p:ext uri="{BB962C8B-B14F-4D97-AF65-F5344CB8AC3E}">
        <p14:creationId xmlns:p14="http://schemas.microsoft.com/office/powerpoint/2010/main" val="128738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09F5-A831-E402-2DA2-4A217AF0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29460-4BCF-760D-1647-061818BC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9" y="178130"/>
            <a:ext cx="10752000" cy="869811"/>
          </a:xfrm>
        </p:spPr>
        <p:txBody>
          <a:bodyPr/>
          <a:lstStyle/>
          <a:p>
            <a:r>
              <a:rPr lang="pt-BR" b="1" dirty="0"/>
              <a:t>Exemplo com JAVASCRIPT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7FDFCA7-0CCA-CE77-7302-16C93F4E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5" y="2562858"/>
            <a:ext cx="8040692" cy="2635097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000D35-0AD5-2706-F6CA-1D7C36785BEE}"/>
              </a:ext>
            </a:extLst>
          </p:cNvPr>
          <p:cNvSpPr txBox="1"/>
          <p:nvPr/>
        </p:nvSpPr>
        <p:spPr>
          <a:xfrm>
            <a:off x="272525" y="1064394"/>
            <a:ext cx="9638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XMLHttpRequest</a:t>
            </a:r>
            <a:r>
              <a:rPr lang="pt-BR" sz="2000" dirty="0"/>
              <a:t> (XHR) é um objeto </a:t>
            </a:r>
            <a:r>
              <a:rPr lang="pt-BR" sz="2000" dirty="0" err="1"/>
              <a:t>JavaScript</a:t>
            </a:r>
            <a:r>
              <a:rPr lang="pt-BR" sz="2000" dirty="0"/>
              <a:t> usado para fazer requisições HTTP assíncronas ao servidor sem precisar recarregar a página. </a:t>
            </a:r>
          </a:p>
          <a:p>
            <a:r>
              <a:rPr lang="pt-BR" sz="2000" dirty="0"/>
              <a:t>Ele foi uma das primeiras formas de implementar AJAX e ainda é suportado em todos os navegadores, embora hoje seja menos usado devido ao </a:t>
            </a:r>
            <a:r>
              <a:rPr lang="pt-BR" sz="2000" dirty="0" err="1"/>
              <a:t>fetch</a:t>
            </a:r>
            <a:r>
              <a:rPr lang="pt-BR" sz="2000" dirty="0"/>
              <a:t>() e ao </a:t>
            </a:r>
            <a:r>
              <a:rPr lang="pt-BR" sz="2000" dirty="0" err="1"/>
              <a:t>Axios</a:t>
            </a:r>
            <a:r>
              <a:rPr lang="pt-BR" sz="2000" dirty="0"/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B467A3A-7F06-7F68-231C-8580BF17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30" y="4641590"/>
            <a:ext cx="8197797" cy="218523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874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8CE71-93F7-62D5-EC16-8CB5B2FB5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DADF3-BF5A-A2B5-7CD3-838FB80B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9" y="178130"/>
            <a:ext cx="10752000" cy="869811"/>
          </a:xfrm>
        </p:spPr>
        <p:txBody>
          <a:bodyPr/>
          <a:lstStyle/>
          <a:p>
            <a:r>
              <a:rPr lang="pt-BR" b="1" dirty="0"/>
              <a:t>Exemplo com JQUERY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8DF31B-F3CB-CB3E-F122-5586F754BE31}"/>
              </a:ext>
            </a:extLst>
          </p:cNvPr>
          <p:cNvSpPr txBox="1">
            <a:spLocks/>
          </p:cNvSpPr>
          <p:nvPr/>
        </p:nvSpPr>
        <p:spPr>
          <a:xfrm>
            <a:off x="322262" y="1257301"/>
            <a:ext cx="10972656" cy="18184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/>
              <a:t>O </a:t>
            </a:r>
            <a:r>
              <a:rPr lang="pt-BR" sz="2200" b="1" dirty="0" err="1"/>
              <a:t>jQuery</a:t>
            </a:r>
            <a:r>
              <a:rPr lang="pt-BR" sz="2200" dirty="0"/>
              <a:t> é uma biblioteca de </a:t>
            </a:r>
            <a:r>
              <a:rPr lang="pt-BR" sz="2200" dirty="0" err="1"/>
              <a:t>JavaScript</a:t>
            </a:r>
            <a:r>
              <a:rPr lang="pt-BR" sz="2200" dirty="0"/>
              <a:t> que simplifica a manipulação do </a:t>
            </a:r>
            <a:r>
              <a:rPr lang="pt-BR" sz="2200" b="1" dirty="0"/>
              <a:t>DOM</a:t>
            </a:r>
            <a:r>
              <a:rPr lang="pt-BR" sz="2200" dirty="0"/>
              <a:t>, eventos, animações e requisições AJAX. Ele foi muito popular por facilitar tarefas que, com </a:t>
            </a:r>
            <a:r>
              <a:rPr lang="pt-BR" sz="2200" dirty="0" err="1"/>
              <a:t>JavaScript</a:t>
            </a:r>
            <a:r>
              <a:rPr lang="pt-BR" sz="2200" dirty="0"/>
              <a:t> puro, eram mais complexas.</a:t>
            </a:r>
          </a:p>
          <a:p>
            <a:pPr marL="0" indent="0">
              <a:buNone/>
            </a:pPr>
            <a:r>
              <a:rPr lang="pt-BR" sz="2200" dirty="0"/>
              <a:t>Para utilizar, inserir no HTML:</a:t>
            </a:r>
          </a:p>
          <a:p>
            <a:pPr marL="0" indent="0">
              <a:buNone/>
            </a:pPr>
            <a:r>
              <a:rPr lang="pt-BR" sz="2200" i="1" dirty="0"/>
              <a:t>	</a:t>
            </a:r>
            <a:r>
              <a:rPr lang="pt-BR" sz="2000" i="1" dirty="0"/>
              <a:t>&lt;script </a:t>
            </a:r>
            <a:r>
              <a:rPr lang="pt-BR" sz="2000" i="1" dirty="0" err="1"/>
              <a:t>src</a:t>
            </a:r>
            <a:r>
              <a:rPr lang="pt-BR" sz="2000" i="1" dirty="0"/>
              <a:t>="https://code.jquery.com/jquery-3.6.0.min.js"&gt;&lt;/script&gt;</a:t>
            </a:r>
          </a:p>
          <a:p>
            <a:pPr marL="0" indent="0">
              <a:buNone/>
            </a:pPr>
            <a:endParaRPr lang="pt-BR" sz="2200" i="1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896C5F5-ABFB-B592-28DE-FA91C3EC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66" y="3285069"/>
            <a:ext cx="6728407" cy="31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3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54249-B464-BD76-8C07-8FB12339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DCF6C-3FC4-3423-3885-EE0E215C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9" y="178130"/>
            <a:ext cx="10752000" cy="869811"/>
          </a:xfrm>
        </p:spPr>
        <p:txBody>
          <a:bodyPr/>
          <a:lstStyle/>
          <a:p>
            <a:r>
              <a:rPr lang="pt-BR" b="1" dirty="0"/>
              <a:t>Exemplo com JQUERY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BD97C8-0A96-9602-D11C-76F3F37CB0B4}"/>
              </a:ext>
            </a:extLst>
          </p:cNvPr>
          <p:cNvSpPr txBox="1">
            <a:spLocks/>
          </p:cNvSpPr>
          <p:nvPr/>
        </p:nvSpPr>
        <p:spPr>
          <a:xfrm>
            <a:off x="322262" y="1257300"/>
            <a:ext cx="10972656" cy="4998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dirty="0"/>
              <a:t>Principais vantagens do </a:t>
            </a:r>
            <a:r>
              <a:rPr lang="pt-BR" sz="2200" dirty="0" err="1"/>
              <a:t>jQuery</a:t>
            </a:r>
            <a:r>
              <a:rPr lang="pt-BR" sz="2200" dirty="0"/>
              <a:t>:</a:t>
            </a:r>
          </a:p>
          <a:p>
            <a:pPr marL="0" indent="0">
              <a:buNone/>
            </a:pPr>
            <a:r>
              <a:rPr lang="pt-BR" sz="2200" dirty="0"/>
              <a:t>✅ Facilita a manipulação do HTML e CSS via </a:t>
            </a:r>
            <a:r>
              <a:rPr lang="pt-BR" sz="2200" dirty="0" err="1"/>
              <a:t>JavaScript</a:t>
            </a:r>
            <a:r>
              <a:rPr lang="pt-BR" sz="2200" dirty="0"/>
              <a:t>.</a:t>
            </a:r>
          </a:p>
          <a:p>
            <a:pPr marL="0" indent="0">
              <a:buNone/>
            </a:pPr>
            <a:r>
              <a:rPr lang="pt-BR" sz="2200" dirty="0"/>
              <a:t>✅ Fornece métodos simples para manipular eventos, animações e AJAX.</a:t>
            </a:r>
          </a:p>
          <a:p>
            <a:pPr marL="0" indent="0">
              <a:buNone/>
            </a:pPr>
            <a:r>
              <a:rPr lang="pt-BR" sz="2200" dirty="0"/>
              <a:t>✅ Oferece compatibilidade entre navegadores.</a:t>
            </a:r>
          </a:p>
          <a:p>
            <a:pPr marL="0" indent="0">
              <a:buNone/>
            </a:pPr>
            <a:r>
              <a:rPr lang="pt-BR" sz="2200" dirty="0"/>
              <a:t>✅ Usa uma sintaxe curta e intuitiva.</a:t>
            </a:r>
          </a:p>
          <a:p>
            <a:pPr marL="0" indent="0">
              <a:buNone/>
            </a:pPr>
            <a:endParaRPr lang="pt-BR" sz="2200" i="1" dirty="0"/>
          </a:p>
          <a:p>
            <a:pPr marL="0" indent="0">
              <a:buNone/>
            </a:pPr>
            <a:r>
              <a:rPr lang="pt-BR" sz="2400" b="1" dirty="0"/>
              <a:t>Curiosidade</a:t>
            </a:r>
            <a:r>
              <a:rPr lang="pt-BR" sz="2400" dirty="0"/>
              <a:t>: Hoje em dia, o </a:t>
            </a:r>
            <a:r>
              <a:rPr lang="pt-BR" sz="2400" dirty="0" err="1"/>
              <a:t>jQuery</a:t>
            </a:r>
            <a:r>
              <a:rPr lang="pt-BR" sz="2400" dirty="0"/>
              <a:t> é menos usado, pois </a:t>
            </a:r>
            <a:r>
              <a:rPr lang="pt-BR" sz="2400" dirty="0" err="1"/>
              <a:t>JavaScript</a:t>
            </a:r>
            <a:r>
              <a:rPr lang="pt-BR" sz="2400" dirty="0"/>
              <a:t> moderno (ES6+) já oferece muitos recursos nativos, como </a:t>
            </a:r>
            <a:r>
              <a:rPr lang="pt-BR" sz="2400" dirty="0" err="1"/>
              <a:t>fetch</a:t>
            </a:r>
            <a:r>
              <a:rPr lang="pt-BR" sz="2400" dirty="0"/>
              <a:t>() para AJAX e </a:t>
            </a:r>
            <a:r>
              <a:rPr lang="pt-BR" sz="2400" dirty="0" err="1"/>
              <a:t>document.querySelector</a:t>
            </a:r>
            <a:r>
              <a:rPr lang="pt-BR" sz="2400" dirty="0"/>
              <a:t>() 	para seleção de elementos.</a:t>
            </a:r>
          </a:p>
          <a:p>
            <a:pPr marL="0" indent="0">
              <a:buNone/>
            </a:pPr>
            <a:endParaRPr lang="pt-BR" sz="2200" i="1" dirty="0"/>
          </a:p>
        </p:txBody>
      </p:sp>
    </p:spTree>
    <p:extLst>
      <p:ext uri="{BB962C8B-B14F-4D97-AF65-F5344CB8AC3E}">
        <p14:creationId xmlns:p14="http://schemas.microsoft.com/office/powerpoint/2010/main" val="154544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E64D-234B-81FB-C086-5AF627E2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C4A7F-F601-1A27-A1AC-B113AFF8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9" y="178130"/>
            <a:ext cx="10752000" cy="869811"/>
          </a:xfrm>
        </p:spPr>
        <p:txBody>
          <a:bodyPr/>
          <a:lstStyle/>
          <a:p>
            <a:r>
              <a:rPr lang="pt-BR" b="1" dirty="0"/>
              <a:t>Exemplo com AXIOS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87A6788-7EF9-3A30-B93B-2CB8E11C1C89}"/>
              </a:ext>
            </a:extLst>
          </p:cNvPr>
          <p:cNvSpPr txBox="1">
            <a:spLocks/>
          </p:cNvSpPr>
          <p:nvPr/>
        </p:nvSpPr>
        <p:spPr>
          <a:xfrm>
            <a:off x="341020" y="1047941"/>
            <a:ext cx="11026636" cy="2502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 err="1"/>
              <a:t>Axios</a:t>
            </a:r>
            <a:r>
              <a:rPr lang="pt-BR" dirty="0"/>
              <a:t> é uma biblioteca que facilita o uso do AJAX, tornando as requisições HTTP mais simples e organizadas.</a:t>
            </a:r>
            <a:br>
              <a:rPr lang="pt-BR" dirty="0"/>
            </a:br>
            <a:r>
              <a:rPr lang="pt-BR" dirty="0"/>
              <a:t>Para instalar:</a:t>
            </a:r>
          </a:p>
          <a:p>
            <a:pPr marL="514350" indent="-514350">
              <a:buAutoNum type="arabicPeriod"/>
            </a:pPr>
            <a:r>
              <a:rPr lang="pt-BR" dirty="0"/>
              <a:t>Utilizar o </a:t>
            </a:r>
            <a:r>
              <a:rPr lang="pt-BR" i="1" dirty="0" err="1"/>
              <a:t>npm</a:t>
            </a:r>
            <a:r>
              <a:rPr lang="pt-BR" i="1" dirty="0"/>
              <a:t> </a:t>
            </a:r>
            <a:r>
              <a:rPr lang="pt-BR" i="1" dirty="0" err="1"/>
              <a:t>install</a:t>
            </a:r>
            <a:r>
              <a:rPr lang="pt-BR" i="1" dirty="0"/>
              <a:t> </a:t>
            </a:r>
            <a:r>
              <a:rPr lang="pt-BR" i="1" dirty="0" err="1"/>
              <a:t>axios</a:t>
            </a:r>
            <a:r>
              <a:rPr lang="pt-BR" i="1" dirty="0"/>
              <a:t> </a:t>
            </a:r>
            <a:r>
              <a:rPr lang="pt-BR" dirty="0"/>
              <a:t>direto no terminal</a:t>
            </a:r>
          </a:p>
          <a:p>
            <a:pPr marL="514350" indent="-514350">
              <a:buAutoNum type="arabicPeriod"/>
            </a:pPr>
            <a:r>
              <a:rPr lang="pt-BR" dirty="0"/>
              <a:t>Incluir no HTML</a:t>
            </a:r>
            <a:r>
              <a:rPr lang="pt-BR" i="1" dirty="0"/>
              <a:t> </a:t>
            </a:r>
            <a:br>
              <a:rPr lang="pt-BR" i="1" dirty="0"/>
            </a:br>
            <a:r>
              <a:rPr lang="pt-BR" sz="2400" i="1" dirty="0"/>
              <a:t>&lt;script </a:t>
            </a:r>
            <a:r>
              <a:rPr lang="pt-BR" sz="2400" i="1" dirty="0" err="1"/>
              <a:t>src</a:t>
            </a:r>
            <a:r>
              <a:rPr lang="pt-BR" sz="2400" i="1" dirty="0"/>
              <a:t>="https://cdn.jsdelivr.net/</a:t>
            </a:r>
            <a:r>
              <a:rPr lang="pt-BR" sz="2400" i="1" dirty="0" err="1"/>
              <a:t>npm</a:t>
            </a:r>
            <a:r>
              <a:rPr lang="pt-BR" sz="2400" i="1" dirty="0"/>
              <a:t>/</a:t>
            </a:r>
            <a:r>
              <a:rPr lang="pt-BR" sz="2400" i="1" dirty="0" err="1"/>
              <a:t>axios</a:t>
            </a:r>
            <a:r>
              <a:rPr lang="pt-BR" sz="2400" i="1" dirty="0"/>
              <a:t>/</a:t>
            </a:r>
            <a:r>
              <a:rPr lang="pt-BR" sz="2400" i="1" dirty="0" err="1"/>
              <a:t>dist</a:t>
            </a:r>
            <a:r>
              <a:rPr lang="pt-BR" sz="2400" i="1" dirty="0"/>
              <a:t>/axios.min.js"&gt; &lt;/script&gt;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43F0462-4C66-577E-8CD3-BE672BF5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32" y="4229100"/>
            <a:ext cx="7698316" cy="19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803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Montserrat ExtraBold</vt:lpstr>
      <vt:lpstr>Open Sans</vt:lpstr>
      <vt:lpstr>Office Theme</vt:lpstr>
      <vt:lpstr>Apresentação do PowerPoint</vt:lpstr>
      <vt:lpstr>Agenda</vt:lpstr>
      <vt:lpstr>Introdução ao Ajax</vt:lpstr>
      <vt:lpstr>Apresentação do PowerPoint</vt:lpstr>
      <vt:lpstr>Apresentação do PowerPoint</vt:lpstr>
      <vt:lpstr>Exemplo com JAVASCRIPT</vt:lpstr>
      <vt:lpstr>Exemplo com JQUERY</vt:lpstr>
      <vt:lpstr>Exemplo com JQUERY</vt:lpstr>
      <vt:lpstr>Exemplo com AXIOS</vt:lpstr>
      <vt:lpstr>Axios X Javascript fetch</vt:lpstr>
      <vt:lpstr>Usando APIs Públicas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Tamires Schloegel Kistner</cp:lastModifiedBy>
  <cp:revision>136</cp:revision>
  <dcterms:created xsi:type="dcterms:W3CDTF">2024-12-23T20:20:25Z</dcterms:created>
  <dcterms:modified xsi:type="dcterms:W3CDTF">2025-02-10T02:03:01Z</dcterms:modified>
</cp:coreProperties>
</file>